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dp" ContentType="image/vnd.ms-photo"/>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1" r:id="rId3"/>
    <p:sldMasterId id="2147483706" r:id="rId4"/>
    <p:sldMasterId id="2147483720" r:id="rId5"/>
    <p:sldMasterId id="2147483732" r:id="rId6"/>
  </p:sldMasterIdLst>
  <p:notesMasterIdLst>
    <p:notesMasterId r:id="rId8"/>
  </p:notesMasterIdLst>
  <p:sldIdLst>
    <p:sldId id="2735" r:id="rId7"/>
    <p:sldId id="2736" r:id="rId9"/>
    <p:sldId id="324" r:id="rId10"/>
    <p:sldId id="257" r:id="rId11"/>
    <p:sldId id="294" r:id="rId12"/>
    <p:sldId id="306" r:id="rId13"/>
    <p:sldId id="558" r:id="rId14"/>
    <p:sldId id="2726" r:id="rId15"/>
    <p:sldId id="2737" r:id="rId16"/>
    <p:sldId id="2751" r:id="rId17"/>
    <p:sldId id="298" r:id="rId18"/>
    <p:sldId id="2734" r:id="rId19"/>
    <p:sldId id="2745" r:id="rId20"/>
    <p:sldId id="2746" r:id="rId21"/>
    <p:sldId id="559" r:id="rId22"/>
    <p:sldId id="2747" r:id="rId23"/>
    <p:sldId id="2748" r:id="rId24"/>
    <p:sldId id="2730" r:id="rId25"/>
    <p:sldId id="2749" r:id="rId26"/>
    <p:sldId id="2738" r:id="rId27"/>
    <p:sldId id="273" r:id="rId28"/>
    <p:sldId id="2744" r:id="rId29"/>
    <p:sldId id="262" r:id="rId30"/>
    <p:sldId id="279" r:id="rId31"/>
    <p:sldId id="278" r:id="rId32"/>
    <p:sldId id="2750" r:id="rId33"/>
    <p:sldId id="569" r:id="rId34"/>
    <p:sldId id="34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C2D09-8115-42C3-9BC7-AD979E3AA7B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C2189-22B7-463F-B389-8C3E4DC7770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0"/>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5"/>
            </a:lvl1pPr>
            <a:lvl2pPr marL="609600" indent="0">
              <a:buNone/>
              <a:defRPr sz="1600"/>
            </a:lvl2pPr>
            <a:lvl3pPr marL="1218565" indent="0">
              <a:buNone/>
              <a:defRPr sz="1335"/>
            </a:lvl3pPr>
            <a:lvl4pPr marL="1828165" indent="0">
              <a:buNone/>
              <a:defRPr sz="1200"/>
            </a:lvl4pPr>
            <a:lvl5pPr marL="2437765" indent="0">
              <a:buNone/>
              <a:defRPr sz="1200"/>
            </a:lvl5pPr>
            <a:lvl6pPr marL="3046730" indent="0">
              <a:buNone/>
              <a:defRPr sz="1200"/>
            </a:lvl6pPr>
            <a:lvl7pPr marL="3656330" indent="0">
              <a:buNone/>
              <a:defRPr sz="1200"/>
            </a:lvl7pPr>
            <a:lvl8pPr marL="4265930" indent="0">
              <a:buNone/>
              <a:defRPr sz="1200"/>
            </a:lvl8pPr>
            <a:lvl9pPr marL="487553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0"/>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5"/>
            </a:lvl1pPr>
            <a:lvl2pPr marL="609600" indent="0">
              <a:buNone/>
              <a:defRPr sz="1600"/>
            </a:lvl2pPr>
            <a:lvl3pPr marL="1218565" indent="0">
              <a:buNone/>
              <a:defRPr sz="1335"/>
            </a:lvl3pPr>
            <a:lvl4pPr marL="1828165" indent="0">
              <a:buNone/>
              <a:defRPr sz="1200"/>
            </a:lvl4pPr>
            <a:lvl5pPr marL="2437765" indent="0">
              <a:buNone/>
              <a:defRPr sz="1200"/>
            </a:lvl5pPr>
            <a:lvl6pPr marL="3046730" indent="0">
              <a:buNone/>
              <a:defRPr sz="1200"/>
            </a:lvl6pPr>
            <a:lvl7pPr marL="3656330" indent="0">
              <a:buNone/>
              <a:defRPr sz="1200"/>
            </a:lvl7pPr>
            <a:lvl8pPr marL="4265930" indent="0">
              <a:buNone/>
              <a:defRPr sz="1200"/>
            </a:lvl8pPr>
            <a:lvl9pPr marL="487553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fld>
            <a:endParaRPr lang="zh-CN" altLang="en-US"/>
          </a:p>
        </p:txBody>
      </p:sp>
      <p:sp>
        <p:nvSpPr>
          <p:cNvPr id="9" name="TextBox 8"/>
          <p:cNvSpPr txBox="1"/>
          <p:nvPr userDrawn="1"/>
        </p:nvSpPr>
        <p:spPr>
          <a:xfrm>
            <a:off x="2506921" y="6700143"/>
            <a:ext cx="2400267" cy="127151"/>
          </a:xfrm>
          <a:prstGeom prst="rect">
            <a:avLst/>
          </a:prstGeom>
          <a:noFill/>
        </p:spPr>
        <p:txBody>
          <a:bodyPr wrap="square" rtlCol="0">
            <a:spAutoFit/>
          </a:bodyPr>
          <a:lstStyle/>
          <a:p>
            <a:pPr marL="0" marR="0" lvl="0" indent="0" defTabSz="1218565" eaLnBrk="1" fontAlgn="auto" latinLnBrk="0" hangingPunct="1">
              <a:lnSpc>
                <a:spcPct val="200000"/>
              </a:lnSpc>
              <a:spcBef>
                <a:spcPts val="0"/>
              </a:spcBef>
              <a:spcAft>
                <a:spcPts val="0"/>
              </a:spcAft>
              <a:buClrTx/>
              <a:buSzTx/>
              <a:buFontTx/>
              <a:buNone/>
              <a:defRPr/>
            </a:pPr>
            <a:r>
              <a:rPr kumimoji="0" lang="en-US" altLang="zh-CN" sz="135" b="0" i="0" u="none" strike="noStrike" kern="0" cap="none" spc="0" normalizeH="0" baseline="0" noProof="0" dirty="0">
                <a:ln>
                  <a:noFill/>
                </a:ln>
                <a:solidFill>
                  <a:prstClr val="black"/>
                </a:solidFill>
                <a:effectLst/>
                <a:uLnTx/>
                <a:uFillTx/>
                <a:hlinkClick r:id="rId2"/>
              </a:rPr>
              <a:t>PPT</a:t>
            </a:r>
            <a:r>
              <a:rPr kumimoji="0" lang="zh-CN" altLang="en-US" sz="135" b="0" i="0" u="none" strike="noStrike" kern="0" cap="none" spc="0" normalizeH="0" baseline="0" noProof="0" dirty="0">
                <a:ln>
                  <a:noFill/>
                </a:ln>
                <a:solidFill>
                  <a:prstClr val="black"/>
                </a:solidFill>
                <a:effectLst/>
                <a:uLnTx/>
                <a:uFillTx/>
                <a:hlinkClick r:id="rId2"/>
              </a:rPr>
              <a:t>模板</a:t>
            </a:r>
            <a:r>
              <a:rPr kumimoji="0" lang="zh-CN" altLang="en-US" sz="135" b="0" i="0" u="none" strike="noStrike" kern="0" cap="none" spc="0" normalizeH="0" baseline="0" noProof="0" dirty="0">
                <a:ln>
                  <a:noFill/>
                </a:ln>
                <a:solidFill>
                  <a:prstClr val="black"/>
                </a:solidFill>
                <a:effectLst/>
                <a:uLnTx/>
                <a:uFillTx/>
              </a:rPr>
              <a:t> </a:t>
            </a:r>
            <a:r>
              <a:rPr kumimoji="0" lang="en-US" altLang="zh-CN" sz="135" b="0" i="0" u="none" strike="noStrike" kern="0" cap="none" spc="0" normalizeH="0" baseline="0" noProof="0" dirty="0">
                <a:ln>
                  <a:noFill/>
                </a:ln>
                <a:solidFill>
                  <a:prstClr val="black"/>
                </a:solidFill>
                <a:effectLst/>
                <a:uLnTx/>
                <a:uFillTx/>
              </a:rPr>
              <a:t>http://www.1ppt.com/moban/</a:t>
            </a:r>
            <a:r>
              <a:rPr kumimoji="0" lang="zh-CN" altLang="en-US" sz="135" b="0" i="0" u="none" strike="noStrike" kern="0" cap="none" spc="0" normalizeH="0" baseline="0" noProof="0" dirty="0">
                <a:ln>
                  <a:noFill/>
                </a:ln>
                <a:solidFill>
                  <a:prstClr val="black"/>
                </a:solidFill>
                <a:effectLst/>
                <a:uLnTx/>
                <a:uFillTx/>
              </a:rPr>
              <a:t> </a:t>
            </a:r>
            <a:endParaRPr kumimoji="0" lang="en-US" altLang="zh-CN" sz="135" b="0" i="0" u="none" strike="noStrike" kern="0" cap="none" spc="0" normalizeH="0" baseline="0" noProof="0" dirty="0">
              <a:ln>
                <a:noFill/>
              </a:ln>
              <a:solidFill>
                <a:prstClr val="black"/>
              </a:solidFill>
              <a:effectLst/>
              <a:uLnTx/>
              <a:uFillTx/>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7"/>
            <a:ext cx="7315200" cy="4114800"/>
          </a:xfrm>
          <a:prstGeom prst="rect">
            <a:avLst/>
          </a:prstGeom>
        </p:spPr>
        <p:txBody>
          <a:bodyPr/>
          <a:lstStyle>
            <a:lvl1pPr marL="0" indent="0">
              <a:buNone/>
              <a:defRPr sz="4265"/>
            </a:lvl1pPr>
            <a:lvl2pPr marL="609600" indent="0">
              <a:buNone/>
              <a:defRPr sz="3730"/>
            </a:lvl2pPr>
            <a:lvl3pPr marL="1218565" indent="0">
              <a:buNone/>
              <a:defRPr sz="3200"/>
            </a:lvl3pPr>
            <a:lvl4pPr marL="1828165" indent="0">
              <a:buNone/>
              <a:defRPr sz="2665"/>
            </a:lvl4pPr>
            <a:lvl5pPr marL="2437765" indent="0">
              <a:buNone/>
              <a:defRPr sz="2665"/>
            </a:lvl5pPr>
            <a:lvl6pPr marL="3046730" indent="0">
              <a:buNone/>
              <a:defRPr sz="2665"/>
            </a:lvl6pPr>
            <a:lvl7pPr marL="3656330" indent="0">
              <a:buNone/>
              <a:defRPr sz="2665"/>
            </a:lvl7pPr>
            <a:lvl8pPr marL="4265930" indent="0">
              <a:buNone/>
              <a:defRPr sz="2665"/>
            </a:lvl8pPr>
            <a:lvl9pPr marL="487553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8565" indent="0">
              <a:buNone/>
              <a:defRPr sz="1335"/>
            </a:lvl3pPr>
            <a:lvl4pPr marL="1828165" indent="0">
              <a:buNone/>
              <a:defRPr sz="1200"/>
            </a:lvl4pPr>
            <a:lvl5pPr marL="2437765" indent="0">
              <a:buNone/>
              <a:defRPr sz="1200"/>
            </a:lvl5pPr>
            <a:lvl6pPr marL="3046730" indent="0">
              <a:buNone/>
              <a:defRPr sz="1200"/>
            </a:lvl6pPr>
            <a:lvl7pPr marL="3656330" indent="0">
              <a:buNone/>
              <a:defRPr sz="1200"/>
            </a:lvl7pPr>
            <a:lvl8pPr marL="4265930" indent="0">
              <a:buNone/>
              <a:defRPr sz="1200"/>
            </a:lvl8pPr>
            <a:lvl9pPr marL="487553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40"/>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3"/>
            <a:ext cx="10515600" cy="1324624"/>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2"/>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99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0"/>
            </a:lvl1pPr>
            <a:lvl2pPr lvl="1" algn="ctr" rtl="0">
              <a:spcBef>
                <a:spcPts val="0"/>
              </a:spcBef>
              <a:spcAft>
                <a:spcPts val="0"/>
              </a:spcAft>
              <a:buSzPts val="12000"/>
              <a:buNone/>
              <a:defRPr sz="15995"/>
            </a:lvl2pPr>
            <a:lvl3pPr lvl="2" algn="ctr" rtl="0">
              <a:spcBef>
                <a:spcPts val="0"/>
              </a:spcBef>
              <a:spcAft>
                <a:spcPts val="0"/>
              </a:spcAft>
              <a:buSzPts val="12000"/>
              <a:buNone/>
              <a:defRPr sz="15995"/>
            </a:lvl3pPr>
            <a:lvl4pPr lvl="3" algn="ctr" rtl="0">
              <a:spcBef>
                <a:spcPts val="0"/>
              </a:spcBef>
              <a:spcAft>
                <a:spcPts val="0"/>
              </a:spcAft>
              <a:buSzPts val="12000"/>
              <a:buNone/>
              <a:defRPr sz="15995"/>
            </a:lvl4pPr>
            <a:lvl5pPr lvl="4" algn="ctr" rtl="0">
              <a:spcBef>
                <a:spcPts val="0"/>
              </a:spcBef>
              <a:spcAft>
                <a:spcPts val="0"/>
              </a:spcAft>
              <a:buSzPts val="12000"/>
              <a:buNone/>
              <a:defRPr sz="15995"/>
            </a:lvl5pPr>
            <a:lvl6pPr lvl="5" algn="ctr" rtl="0">
              <a:spcBef>
                <a:spcPts val="0"/>
              </a:spcBef>
              <a:spcAft>
                <a:spcPts val="0"/>
              </a:spcAft>
              <a:buSzPts val="12000"/>
              <a:buNone/>
              <a:defRPr sz="15995"/>
            </a:lvl6pPr>
            <a:lvl7pPr lvl="6" algn="ctr" rtl="0">
              <a:spcBef>
                <a:spcPts val="0"/>
              </a:spcBef>
              <a:spcAft>
                <a:spcPts val="0"/>
              </a:spcAft>
              <a:buSzPts val="12000"/>
              <a:buNone/>
              <a:defRPr sz="15995"/>
            </a:lvl7pPr>
            <a:lvl8pPr lvl="7" algn="ctr" rtl="0">
              <a:spcBef>
                <a:spcPts val="0"/>
              </a:spcBef>
              <a:spcAft>
                <a:spcPts val="0"/>
              </a:spcAft>
              <a:buSzPts val="12000"/>
              <a:buNone/>
              <a:defRPr sz="15995"/>
            </a:lvl8pPr>
            <a:lvl9pPr lvl="8" algn="ctr" rtl="0">
              <a:spcBef>
                <a:spcPts val="0"/>
              </a:spcBef>
              <a:spcAft>
                <a:spcPts val="0"/>
              </a:spcAft>
              <a:buSzPts val="12000"/>
              <a:buNone/>
              <a:defRPr sz="15995"/>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grpSp>
        <p:nvGrpSpPr>
          <p:cNvPr id="654" name="Google Shape;654;p27"/>
          <p:cNvGrpSpPr/>
          <p:nvPr/>
        </p:nvGrpSpPr>
        <p:grpSpPr>
          <a:xfrm>
            <a:off x="9682003" y="4669881"/>
            <a:ext cx="3577477" cy="1411096"/>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57" name="Google Shape;657;p27"/>
          <p:cNvSpPr/>
          <p:nvPr/>
        </p:nvSpPr>
        <p:spPr>
          <a:xfrm flipH="1">
            <a:off x="8450545" y="79502"/>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8" name="Google Shape;658;p27"/>
          <p:cNvSpPr/>
          <p:nvPr/>
        </p:nvSpPr>
        <p:spPr>
          <a:xfrm flipH="1">
            <a:off x="-351998"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659" name="Google Shape;659;p27"/>
          <p:cNvGrpSpPr/>
          <p:nvPr/>
        </p:nvGrpSpPr>
        <p:grpSpPr>
          <a:xfrm>
            <a:off x="-331600" y="5576299"/>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9"/>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a:fillRect/>
          </a:stretch>
        </p:blipFill>
        <p:spPr>
          <a:xfrm>
            <a:off x="-1" y="0"/>
            <a:ext cx="12192001" cy="6858000"/>
          </a:xfrm>
          <a:prstGeom prst="rect">
            <a:avLst/>
          </a:prstGeom>
        </p:spPr>
      </p:pic>
      <p:pic>
        <p:nvPicPr>
          <p:cNvPr id="7" name="图片 42"/>
          <p:cNvPicPr>
            <a:picLocks noChangeAspect="1"/>
          </p:cNvPicPr>
          <p:nvPr userDrawn="1"/>
        </p:nvPicPr>
        <p:blipFill rotWithShape="1">
          <a:blip r:embed="rId3"/>
          <a:srcRect l="11987" r="11987" b="17798"/>
          <a:stretch>
            <a:fillRect/>
          </a:stretch>
        </p:blipFill>
        <p:spPr>
          <a:xfrm>
            <a:off x="1" y="757612"/>
            <a:ext cx="12191999" cy="610038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B977EF34-A41B-41EF-A6D3-FBE45E6A8B0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977EF34-A41B-41EF-A6D3-FBE45E6A8B0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B977EF34-A41B-41EF-A6D3-FBE45E6A8B0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977EF34-A41B-41EF-A6D3-FBE45E6A8B0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B977EF34-A41B-41EF-A6D3-FBE45E6A8B0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FA09B-7BA3-45C9-90DA-6FEC112543D6}" type="slidenum">
              <a:rPr lang="en-US" smtClean="0"/>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977EF34-A41B-41EF-A6D3-FBE45E6A8B0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FA09B-7BA3-45C9-90DA-6FEC112543D6}" type="slidenum">
              <a:rPr lang="en-US" smtClean="0"/>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7EF34-A41B-41EF-A6D3-FBE45E6A8B0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FA09B-7BA3-45C9-90DA-6FEC112543D6}" type="slidenum">
              <a:rPr lang="en-US" smtClean="0"/>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B977EF34-A41B-41EF-A6D3-FBE45E6A8B0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B977EF34-A41B-41EF-A6D3-FBE45E6A8B0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977EF34-A41B-41EF-A6D3-FBE45E6A8B0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977EF34-A41B-41EF-A6D3-FBE45E6A8B0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09600" y="1600200"/>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0"/>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endParaRPr lang="zh-CN" altLang="en-US"/>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4" Type="http://schemas.openxmlformats.org/officeDocument/2006/relationships/theme" Target="../theme/theme1.xml"/><Relationship Id="rId43" Type="http://schemas.openxmlformats.org/officeDocument/2006/relationships/image" Target="../media/image1.png"/><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6" Type="http://schemas.openxmlformats.org/officeDocument/2006/relationships/theme" Target="../theme/theme2.xml"/><Relationship Id="rId15" Type="http://schemas.openxmlformats.org/officeDocument/2006/relationships/image" Target="../media/image2.jpeg"/><Relationship Id="rId14" Type="http://schemas.openxmlformats.org/officeDocument/2006/relationships/slideLayout" Target="../slideLayouts/slideLayout56.xml"/><Relationship Id="rId13" Type="http://schemas.openxmlformats.org/officeDocument/2006/relationships/slideLayout" Target="../slideLayouts/slideLayout55.xml"/><Relationship Id="rId12" Type="http://schemas.openxmlformats.org/officeDocument/2006/relationships/slideLayout" Target="../slideLayouts/slideLayout54.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4" Type="http://schemas.openxmlformats.org/officeDocument/2006/relationships/theme" Target="../theme/theme3.xml"/><Relationship Id="rId13" Type="http://schemas.openxmlformats.org/officeDocument/2006/relationships/slideLayout" Target="../slideLayouts/slideLayout69.xml"/><Relationship Id="rId12" Type="http://schemas.openxmlformats.org/officeDocument/2006/relationships/slideLayout" Target="../slideLayouts/slideLayout68.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78.xml"/><Relationship Id="rId8" Type="http://schemas.openxmlformats.org/officeDocument/2006/relationships/slideLayout" Target="../slideLayouts/slideLayout77.xml"/><Relationship Id="rId7" Type="http://schemas.openxmlformats.org/officeDocument/2006/relationships/slideLayout" Target="../slideLayouts/slideLayout76.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 Id="rId3" Type="http://schemas.openxmlformats.org/officeDocument/2006/relationships/slideLayout" Target="../slideLayouts/slideLayout72.xml"/><Relationship Id="rId2" Type="http://schemas.openxmlformats.org/officeDocument/2006/relationships/slideLayout" Target="../slideLayouts/slideLayout71.xml"/><Relationship Id="rId12" Type="http://schemas.openxmlformats.org/officeDocument/2006/relationships/theme" Target="../theme/theme4.xml"/><Relationship Id="rId11" Type="http://schemas.openxmlformats.org/officeDocument/2006/relationships/slideLayout" Target="../slideLayouts/slideLayout80.xml"/><Relationship Id="rId10" Type="http://schemas.openxmlformats.org/officeDocument/2006/relationships/slideLayout" Target="../slideLayouts/slideLayout79.xml"/><Relationship Id="rId1"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89.xml"/><Relationship Id="rId8" Type="http://schemas.openxmlformats.org/officeDocument/2006/relationships/slideLayout" Target="../slideLayouts/slideLayout88.xml"/><Relationship Id="rId7" Type="http://schemas.openxmlformats.org/officeDocument/2006/relationships/slideLayout" Target="../slideLayouts/slideLayout87.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 Id="rId3" Type="http://schemas.openxmlformats.org/officeDocument/2006/relationships/slideLayout" Target="../slideLayouts/slideLayout83.xml"/><Relationship Id="rId2" Type="http://schemas.openxmlformats.org/officeDocument/2006/relationships/slideLayout" Target="../slideLayouts/slideLayout82.xml"/><Relationship Id="rId15" Type="http://schemas.openxmlformats.org/officeDocument/2006/relationships/theme" Target="../theme/theme5.xml"/><Relationship Id="rId14" Type="http://schemas.openxmlformats.org/officeDocument/2006/relationships/image" Target="../media/image7.png"/><Relationship Id="rId13" Type="http://schemas.openxmlformats.org/officeDocument/2006/relationships/slideLayout" Target="../slideLayouts/slideLayout93.xml"/><Relationship Id="rId12" Type="http://schemas.openxmlformats.org/officeDocument/2006/relationships/slideLayout" Target="../slideLayouts/slideLayout92.xml"/><Relationship Id="rId11" Type="http://schemas.openxmlformats.org/officeDocument/2006/relationships/slideLayout" Target="../slideLayouts/slideLayout91.xml"/><Relationship Id="rId10" Type="http://schemas.openxmlformats.org/officeDocument/2006/relationships/slideLayout" Target="../slideLayouts/slideLayout90.xml"/><Relationship Id="rId1"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466850" y="114300"/>
            <a:ext cx="1285577" cy="128557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89965" indent="-381000" algn="l" defTabSz="1218565"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2pPr>
      <a:lvl3pPr marL="1523365"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256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15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1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07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7969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8565"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6730" algn="l" defTabSz="1218565" rtl="0" eaLnBrk="1" latinLnBrk="0" hangingPunct="1">
        <a:defRPr sz="2400" kern="1200">
          <a:solidFill>
            <a:schemeClr val="tx1"/>
          </a:solidFill>
          <a:latin typeface="+mn-lt"/>
          <a:ea typeface="+mn-ea"/>
          <a:cs typeface="+mn-cs"/>
        </a:defRPr>
      </a:lvl6pPr>
      <a:lvl7pPr marL="3656330" algn="l" defTabSz="1218565" rtl="0" eaLnBrk="1" latinLnBrk="0" hangingPunct="1">
        <a:defRPr sz="2400" kern="1200">
          <a:solidFill>
            <a:schemeClr val="tx1"/>
          </a:solidFill>
          <a:latin typeface="+mn-lt"/>
          <a:ea typeface="+mn-ea"/>
          <a:cs typeface="+mn-cs"/>
        </a:defRPr>
      </a:lvl7pPr>
      <a:lvl8pPr marL="4265930" algn="l" defTabSz="1218565" rtl="0" eaLnBrk="1" latinLnBrk="0" hangingPunct="1">
        <a:defRPr sz="2400" kern="1200">
          <a:solidFill>
            <a:schemeClr val="tx1"/>
          </a:solidFill>
          <a:latin typeface="+mn-lt"/>
          <a:ea typeface="+mn-ea"/>
          <a:cs typeface="+mn-cs"/>
        </a:defRPr>
      </a:lvl8pPr>
      <a:lvl9pPr marL="487553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7EF34-A41B-41EF-A6D3-FBE45E6A8B05}" type="datetimeFigureOut">
              <a:rPr lang="en-US" smtClean="0"/>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FA09B-7BA3-45C9-90DA-6FEC112543D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fld>
            <a:endParaRPr lang="zh-CN" altLang="en-US" dirty="0"/>
          </a:p>
        </p:txBody>
      </p:sp>
      <p:pic>
        <p:nvPicPr>
          <p:cNvPr id="8" name="Picture 7" descr="Shape&#10;&#10;Description automatically generated with medium confidence"/>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xStyles>
    <p:titleStyle>
      <a:lvl1pPr algn="ctr" defTabSz="1219200" rtl="0" eaLnBrk="1" latinLnBrk="0" hangingPunct="1">
        <a:spcBef>
          <a:spcPct val="0"/>
        </a:spcBef>
        <a:buNone/>
        <a:defRPr sz="5865" kern="1200">
          <a:solidFill>
            <a:schemeClr val="tx1"/>
          </a:solidFill>
          <a:latin typeface="Arial" panose="020B0604020202020204" pitchFamily="34" charset="0"/>
          <a:ea typeface="印品黑体" panose="00000500000000000000" pitchFamily="2" charset="-122"/>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Arial" panose="020B0604020202020204" pitchFamily="34" charset="0"/>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Arial" panose="020B0604020202020204" pitchFamily="34" charset="0"/>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Arial" panose="020B0604020202020204" pitchFamily="34" charset="0"/>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Arial" panose="020B0604020202020204" pitchFamily="34" charset="0"/>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image" Target="../media/image25.GIF"/></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57.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57.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25.GIF"/></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8.xml"/><Relationship Id="rId3"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image" Target="../media/image43.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57.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image" Target="../media/image34.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57.xml"/><Relationship Id="rId4" Type="http://schemas.openxmlformats.org/officeDocument/2006/relationships/image" Target="../media/image40.png"/><Relationship Id="rId3" Type="http://schemas.openxmlformats.org/officeDocument/2006/relationships/image" Target="../media/image39.png"/><Relationship Id="rId2" Type="http://schemas.microsoft.com/office/2007/relationships/hdphoto" Target="../media/image30.wdp"/><Relationship Id="rId1" Type="http://schemas.openxmlformats.org/officeDocument/2006/relationships/image" Target="../media/image29.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57.xml"/><Relationship Id="rId4" Type="http://schemas.openxmlformats.org/officeDocument/2006/relationships/image" Target="../media/image42.png"/><Relationship Id="rId3" Type="http://schemas.openxmlformats.org/officeDocument/2006/relationships/image" Target="../media/image41.png"/><Relationship Id="rId2" Type="http://schemas.microsoft.com/office/2007/relationships/hdphoto" Target="../media/image30.wdp"/><Relationship Id="rId1" Type="http://schemas.openxmlformats.org/officeDocument/2006/relationships/image" Target="../media/image29.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58.xml"/><Relationship Id="rId3" Type="http://schemas.openxmlformats.org/officeDocument/2006/relationships/image" Target="../media/image45.png"/><Relationship Id="rId2" Type="http://schemas.microsoft.com/office/2007/relationships/hdphoto" Target="../media/image30.wdp"/><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13.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9" Type="http://schemas.openxmlformats.org/officeDocument/2006/relationships/image" Target="../media/image17.png"/><Relationship Id="rId8" Type="http://schemas.microsoft.com/office/2007/relationships/media" Target="../media/media4.mp3"/><Relationship Id="rId7" Type="http://schemas.openxmlformats.org/officeDocument/2006/relationships/audio" Target="../media/media4.mp3"/><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10.png"/><Relationship Id="rId2" Type="http://schemas.openxmlformats.org/officeDocument/2006/relationships/image" Target="../media/image9.png"/><Relationship Id="rId11" Type="http://schemas.openxmlformats.org/officeDocument/2006/relationships/notesSlide" Target="../notesSlides/notesSlide9.xml"/><Relationship Id="rId10" Type="http://schemas.openxmlformats.org/officeDocument/2006/relationships/slideLayout" Target="../slideLayouts/slideLayout8.xml"/><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9" Type="http://schemas.openxmlformats.org/officeDocument/2006/relationships/image" Target="../media/image57.png"/><Relationship Id="rId8" Type="http://schemas.openxmlformats.org/officeDocument/2006/relationships/image" Target="../media/image56.png"/><Relationship Id="rId7" Type="http://schemas.openxmlformats.org/officeDocument/2006/relationships/image" Target="../media/image55.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7" Type="http://schemas.openxmlformats.org/officeDocument/2006/relationships/slideLayout" Target="../slideLayouts/slideLayout76.xml"/><Relationship Id="rId16" Type="http://schemas.openxmlformats.org/officeDocument/2006/relationships/image" Target="../media/image17.png"/><Relationship Id="rId15" Type="http://schemas.microsoft.com/office/2007/relationships/media" Target="../media/media3.mp3"/><Relationship Id="rId14" Type="http://schemas.openxmlformats.org/officeDocument/2006/relationships/audio" Target="../media/media3.mp3"/><Relationship Id="rId13" Type="http://schemas.openxmlformats.org/officeDocument/2006/relationships/image" Target="../media/image61.png"/><Relationship Id="rId12" Type="http://schemas.openxmlformats.org/officeDocument/2006/relationships/image" Target="../media/image60.png"/><Relationship Id="rId11" Type="http://schemas.openxmlformats.org/officeDocument/2006/relationships/image" Target="../media/image59.png"/><Relationship Id="rId10" Type="http://schemas.openxmlformats.org/officeDocument/2006/relationships/image" Target="../media/image58.png"/><Relationship Id="rId1" Type="http://schemas.openxmlformats.org/officeDocument/2006/relationships/image" Target="../media/image49.jpeg"/></Relationships>
</file>

<file path=ppt/slides/_rels/slide22.xml.rels><?xml version="1.0" encoding="UTF-8" standalone="yes"?>
<Relationships xmlns="http://schemas.openxmlformats.org/package/2006/relationships"><Relationship Id="rId9" Type="http://schemas.openxmlformats.org/officeDocument/2006/relationships/image" Target="../media/image54.png"/><Relationship Id="rId8" Type="http://schemas.openxmlformats.org/officeDocument/2006/relationships/image" Target="../media/image53.png"/><Relationship Id="rId7" Type="http://schemas.openxmlformats.org/officeDocument/2006/relationships/image" Target="../media/image64.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63.png"/><Relationship Id="rId3" Type="http://schemas.openxmlformats.org/officeDocument/2006/relationships/image" Target="../media/image62.png"/><Relationship Id="rId28" Type="http://schemas.openxmlformats.org/officeDocument/2006/relationships/slideLayout" Target="../slideLayouts/slideLayout76.xml"/><Relationship Id="rId27" Type="http://schemas.openxmlformats.org/officeDocument/2006/relationships/audio" Target="../media/audio2.wav"/><Relationship Id="rId26" Type="http://schemas.openxmlformats.org/officeDocument/2006/relationships/audio" Target="../media/audio1.wav"/><Relationship Id="rId25" Type="http://schemas.openxmlformats.org/officeDocument/2006/relationships/image" Target="../media/image70.png"/><Relationship Id="rId24" Type="http://schemas.openxmlformats.org/officeDocument/2006/relationships/slide" Target="slide26.xml"/><Relationship Id="rId23" Type="http://schemas.openxmlformats.org/officeDocument/2006/relationships/image" Target="../media/image69.png"/><Relationship Id="rId22" Type="http://schemas.openxmlformats.org/officeDocument/2006/relationships/image" Target="../media/image68.png"/><Relationship Id="rId21" Type="http://schemas.openxmlformats.org/officeDocument/2006/relationships/slide" Target="slide23.xml"/><Relationship Id="rId20" Type="http://schemas.openxmlformats.org/officeDocument/2006/relationships/image" Target="../media/image60.png"/><Relationship Id="rId2" Type="http://schemas.openxmlformats.org/officeDocument/2006/relationships/image" Target="../media/image50.png"/><Relationship Id="rId19" Type="http://schemas.openxmlformats.org/officeDocument/2006/relationships/image" Target="../media/image59.png"/><Relationship Id="rId18" Type="http://schemas.openxmlformats.org/officeDocument/2006/relationships/image" Target="../media/image58.png"/><Relationship Id="rId17" Type="http://schemas.openxmlformats.org/officeDocument/2006/relationships/image" Target="../media/image57.png"/><Relationship Id="rId16" Type="http://schemas.openxmlformats.org/officeDocument/2006/relationships/image" Target="../media/image67.png"/><Relationship Id="rId15" Type="http://schemas.openxmlformats.org/officeDocument/2006/relationships/image" Target="../media/image66.png"/><Relationship Id="rId14" Type="http://schemas.openxmlformats.org/officeDocument/2006/relationships/image" Target="../media/image65.png"/><Relationship Id="rId13" Type="http://schemas.openxmlformats.org/officeDocument/2006/relationships/image" Target="../media/image56.png"/><Relationship Id="rId12" Type="http://schemas.openxmlformats.org/officeDocument/2006/relationships/slide" Target="slide24.xml"/><Relationship Id="rId11" Type="http://schemas.openxmlformats.org/officeDocument/2006/relationships/slide" Target="slide25.xml"/><Relationship Id="rId10" Type="http://schemas.openxmlformats.org/officeDocument/2006/relationships/image" Target="../media/image55.png"/><Relationship Id="rId1" Type="http://schemas.openxmlformats.org/officeDocument/2006/relationships/image" Target="../media/image49.jpe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 Id="rId3" Type="http://schemas.openxmlformats.org/officeDocument/2006/relationships/image" Target="../media/image70.png"/><Relationship Id="rId2" Type="http://schemas.openxmlformats.org/officeDocument/2006/relationships/slide" Target="slide22.xml"/><Relationship Id="rId1" Type="http://schemas.openxmlformats.org/officeDocument/2006/relationships/image" Target="../media/image49.jpe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 Id="rId3" Type="http://schemas.openxmlformats.org/officeDocument/2006/relationships/image" Target="../media/image70.png"/><Relationship Id="rId2" Type="http://schemas.openxmlformats.org/officeDocument/2006/relationships/slide" Target="slide22.xml"/><Relationship Id="rId1" Type="http://schemas.openxmlformats.org/officeDocument/2006/relationships/image" Target="../media/image49.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6.xml"/><Relationship Id="rId3" Type="http://schemas.openxmlformats.org/officeDocument/2006/relationships/image" Target="../media/image70.png"/><Relationship Id="rId2" Type="http://schemas.openxmlformats.org/officeDocument/2006/relationships/slide" Target="slide22.xml"/><Relationship Id="rId1" Type="http://schemas.openxmlformats.org/officeDocument/2006/relationships/image" Target="../media/image49.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8.xml"/><Relationship Id="rId2" Type="http://schemas.openxmlformats.org/officeDocument/2006/relationships/image" Target="../media/image10.png"/><Relationship Id="rId1" Type="http://schemas.openxmlformats.org/officeDocument/2006/relationships/image" Target="../media/image43.pn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77.png"/><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17.png"/><Relationship Id="rId4" Type="http://schemas.microsoft.com/office/2007/relationships/media" Target="../media/media4.mp3"/><Relationship Id="rId3" Type="http://schemas.openxmlformats.org/officeDocument/2006/relationships/audio" Target="../media/media4.mp3"/><Relationship Id="rId2" Type="http://schemas.openxmlformats.org/officeDocument/2006/relationships/image" Target="../media/image18.png"/><Relationship Id="rId10" Type="http://schemas.openxmlformats.org/officeDocument/2006/relationships/notesSlide" Target="../notesSlides/notesSlide11.xml"/><Relationship Id="rId1" Type="http://schemas.openxmlformats.org/officeDocument/2006/relationships/image" Target="../media/image8.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81.xml"/><Relationship Id="rId4" Type="http://schemas.openxmlformats.org/officeDocument/2006/relationships/image" Target="../media/image79.png"/><Relationship Id="rId3" Type="http://schemas.openxmlformats.org/officeDocument/2006/relationships/hyperlink" Target="https://www.facebook.com/huongthaoGADT" TargetMode="External"/><Relationship Id="rId2" Type="http://schemas.openxmlformats.org/officeDocument/2006/relationships/hyperlink" Target="mailto:tranthao121004@gmail.com" TargetMode="External"/><Relationship Id="rId1" Type="http://schemas.openxmlformats.org/officeDocument/2006/relationships/image" Target="../media/image78.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49.xml"/><Relationship Id="rId7" Type="http://schemas.openxmlformats.org/officeDocument/2006/relationships/themeOverride" Target="../theme/themeOverride1.xml"/><Relationship Id="rId6" Type="http://schemas.openxmlformats.org/officeDocument/2006/relationships/image" Target="../media/image17.png"/><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21.png"/><Relationship Id="rId7" Type="http://schemas.openxmlformats.org/officeDocument/2006/relationships/image" Target="../media/image17.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2" Type="http://schemas.openxmlformats.org/officeDocument/2006/relationships/notesSlide" Target="../notesSlides/notesSlide3.xml"/><Relationship Id="rId11" Type="http://schemas.openxmlformats.org/officeDocument/2006/relationships/slideLayout" Target="../slideLayouts/slideLayout1.xml"/><Relationship Id="rId10" Type="http://schemas.openxmlformats.org/officeDocument/2006/relationships/image" Target="../media/image23.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image" Target="../media/image26.png"/><Relationship Id="rId1" Type="http://schemas.openxmlformats.org/officeDocument/2006/relationships/image" Target="../media/image25.GIF"/></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microsoft.com/office/2007/relationships/hdphoto" Target="../media/image30.wdp"/><Relationship Id="rId1" Type="http://schemas.openxmlformats.org/officeDocument/2006/relationships/image" Target="../media/image29.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1"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1"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2"/>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3"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3" cstate="screen"/>
            <a:stretch>
              <a:fillRect/>
            </a:stretch>
          </p:blipFill>
          <p:spPr>
            <a:xfrm>
              <a:off x="779" y="0"/>
              <a:ext cx="2898" cy="2898"/>
            </a:xfrm>
            <a:prstGeom prst="rect">
              <a:avLst/>
            </a:prstGeom>
          </p:spPr>
        </p:pic>
      </p:gr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6153" y="-261620"/>
            <a:ext cx="6858000" cy="6858000"/>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stretch>
            <a:fillRect/>
          </a:stretch>
        </p:blipFill>
        <p:spPr>
          <a:xfrm>
            <a:off x="3294321" y="2358574"/>
            <a:ext cx="5673836" cy="1617612"/>
          </a:xfrm>
          <a:prstGeom prst="rect">
            <a:avLst/>
          </a:prstGeom>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75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ppt_x"/>
                                              </p:val>
                                            </p:tav>
                                            <p:tav tm="100000">
                                              <p:val>
                                                <p:strVal val="#ppt_x"/>
                                              </p:val>
                                            </p:tav>
                                          </p:tavLst>
                                        </p:anim>
                                        <p:anim calcmode="lin" valueType="num">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p:cNvPicPr>
              <a:picLocks noChangeAspect="1" noChangeArrowheads="1"/>
            </p:cNvPicPr>
            <p:nvPr/>
          </p:nvPicPr>
          <p:blipFill>
            <a:blip r:embed="rId1"/>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8222" y="1155857"/>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2</a:t>
              </a:r>
              <a:endPar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endParaRPr>
            </a:p>
          </p:txBody>
        </p:sp>
      </p:grpSp>
      <p:sp>
        <p:nvSpPr>
          <p:cNvPr id="18" name="TextBox 17"/>
          <p:cNvSpPr txBox="1"/>
          <p:nvPr/>
        </p:nvSpPr>
        <p:spPr>
          <a:xfrm>
            <a:off x="882159" y="446841"/>
            <a:ext cx="12192000" cy="646331"/>
          </a:xfrm>
          <a:prstGeom prst="rect">
            <a:avLst/>
          </a:prstGeom>
          <a:noFill/>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Đọc đoạn văn dưới đây và trả lời câu hỏi.</a:t>
            </a:r>
            <a:endPar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5" name="TextBox 4"/>
          <p:cNvSpPr txBox="1"/>
          <p:nvPr/>
        </p:nvSpPr>
        <p:spPr>
          <a:xfrm>
            <a:off x="1168400" y="1351280"/>
            <a:ext cx="1010920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(Theo Phong Thu)</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0" name="Rectangle: Rounded Corners 9"/>
          <p:cNvSpPr/>
          <p:nvPr/>
        </p:nvSpPr>
        <p:spPr>
          <a:xfrm>
            <a:off x="1249681" y="4783753"/>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Cánh buồm trên sông được so sánh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Nước sông được ví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45149"/>
            <a:ext cx="12192847" cy="7435427"/>
            <a:chOff x="0" y="895"/>
            <a:chExt cx="14401" cy="8782"/>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1"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1"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2"/>
            <a:stretch>
              <a:fillRect/>
            </a:stretch>
          </p:blipFill>
          <p:spPr>
            <a:xfrm>
              <a:off x="6754" y="895"/>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3"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3" cstate="screen"/>
          <a:stretch>
            <a:fillRect/>
          </a:stretch>
        </p:blipFill>
        <p:spPr>
          <a:xfrm>
            <a:off x="5083" y="0"/>
            <a:ext cx="2453640" cy="2453640"/>
          </a:xfrm>
          <a:prstGeom prst="rect">
            <a:avLst/>
          </a:prstGeom>
        </p:spPr>
      </p:pic>
      <p:pic>
        <p:nvPicPr>
          <p:cNvPr id="14" name="Picture 13"/>
          <p:cNvPicPr>
            <a:picLocks noChangeAspect="1"/>
          </p:cNvPicPr>
          <p:nvPr/>
        </p:nvPicPr>
        <p:blipFill rotWithShape="1">
          <a:blip r:embed="rId4"/>
          <a:srcRect l="4112" t="11542" r="4112" b="11542"/>
          <a:stretch>
            <a:fillRect/>
          </a:stretch>
        </p:blipFill>
        <p:spPr>
          <a:xfrm>
            <a:off x="3207704" y="3143543"/>
            <a:ext cx="5308640" cy="3322739"/>
          </a:xfrm>
          <a:prstGeom prst="rect">
            <a:avLst/>
          </a:prstGeom>
          <a:effectLst>
            <a:outerShdw blurRad="50800" dist="38100" dir="5400000" algn="t" rotWithShape="0">
              <a:prstClr val="black">
                <a:alpha val="40000"/>
              </a:prstClr>
            </a:outerShdw>
          </a:effectLst>
        </p:spPr>
      </p:pic>
      <p:pic>
        <p:nvPicPr>
          <p:cNvPr id="3" name="Picture 2"/>
          <p:cNvPicPr>
            <a:picLocks noChangeAspect="1"/>
          </p:cNvPicPr>
          <p:nvPr/>
        </p:nvPicPr>
        <p:blipFill>
          <a:blip r:embed="rId5"/>
          <a:stretch>
            <a:fillRect/>
          </a:stretch>
        </p:blipFill>
        <p:spPr>
          <a:xfrm>
            <a:off x="3317023" y="1694644"/>
            <a:ext cx="5690093" cy="19346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2"/>
          <p:cNvSpPr>
            <a:spLocks noChangeAspect="1"/>
          </p:cNvSpPr>
          <p:nvPr/>
        </p:nvSpPr>
        <p:spPr bwMode="auto">
          <a:xfrm rot="7890862">
            <a:off x="6432922" y="1879900"/>
            <a:ext cx="189535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91388" tIns="45693" rIns="91388" bIns="45693" anchor="ctr"/>
          <a:lstStyle/>
          <a:p>
            <a:pPr defTabSz="457200">
              <a:defRPr/>
            </a:pPr>
            <a:endParaRPr lang="zh-CN" altLang="en-US" sz="1865" kern="0">
              <a:solidFill>
                <a:prstClr val="black"/>
              </a:solidFill>
              <a:latin typeface="方正清刻本悦宋简体" panose="02000000000000000000" pitchFamily="2" charset="-122"/>
              <a:ea typeface="方正清刻本悦宋简体" panose="02000000000000000000" pitchFamily="2" charset="-122"/>
            </a:endParaRPr>
          </a:p>
        </p:txBody>
      </p:sp>
      <p:sp>
        <p:nvSpPr>
          <p:cNvPr id="8" name="等腰三角形 2"/>
          <p:cNvSpPr>
            <a:spLocks noChangeAspect="1"/>
          </p:cNvSpPr>
          <p:nvPr/>
        </p:nvSpPr>
        <p:spPr bwMode="auto">
          <a:xfrm rot="15627953">
            <a:off x="4483324" y="2332057"/>
            <a:ext cx="189683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388" tIns="45693" rIns="91388" bIns="45693" anchor="ctr"/>
          <a:lstStyle/>
          <a:p>
            <a:pPr defTabSz="457200">
              <a:defRPr/>
            </a:pPr>
            <a:endParaRPr lang="zh-CN" altLang="en-US" sz="1865">
              <a:solidFill>
                <a:prstClr val="black"/>
              </a:solidFill>
              <a:latin typeface="方正清刻本悦宋简体" panose="02000000000000000000" pitchFamily="2" charset="-122"/>
              <a:ea typeface="方正清刻本悦宋简体" panose="02000000000000000000" pitchFamily="2" charset="-122"/>
            </a:endParaRPr>
          </a:p>
        </p:txBody>
      </p:sp>
      <p:sp>
        <p:nvSpPr>
          <p:cNvPr id="9" name="TextBox 9"/>
          <p:cNvSpPr txBox="1">
            <a:spLocks noChangeArrowheads="1"/>
          </p:cNvSpPr>
          <p:nvPr/>
        </p:nvSpPr>
        <p:spPr bwMode="auto">
          <a:xfrm>
            <a:off x="5379936" y="3065541"/>
            <a:ext cx="705517"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defTabSz="457200"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Trình</a:t>
            </a:r>
            <a:r>
              <a:rPr lang="en-US" altLang="zh-CN"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rPr>
              <a:t> </a:t>
            </a:r>
            <a:endParaRPr lang="en-US" altLang="zh-CN"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endParaRPr>
          </a:p>
          <a:p>
            <a:pPr algn="ctr" defTabSz="457200"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bày</a:t>
            </a:r>
            <a:endParaRPr lang="zh-CN" altLang="en-US"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p:cNvSpPr txBox="1">
            <a:spLocks noChangeArrowheads="1"/>
          </p:cNvSpPr>
          <p:nvPr/>
        </p:nvSpPr>
        <p:spPr bwMode="auto">
          <a:xfrm>
            <a:off x="6348360" y="2611501"/>
            <a:ext cx="2047795"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defTabSz="457200"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Nhận</a:t>
            </a:r>
            <a:r>
              <a:rPr lang="en-US" altLang="zh-CN"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rPr>
              <a:t> </a:t>
            </a:r>
            <a:endParaRPr lang="en-US" altLang="zh-CN"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endParaRPr>
          </a:p>
          <a:p>
            <a:pPr algn="ctr" defTabSz="457200"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xét</a:t>
            </a:r>
            <a:endParaRPr lang="zh-CN" altLang="en-US"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descr="Free Blog Comment Icon of Colored Outline style - Available in SVG, PNG,  EPS, AI &amp;amp; Icon font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36293" y="3551419"/>
            <a:ext cx="1282736" cy="1282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a:fillRect/>
          </a:stretch>
        </p:blipFill>
        <p:spPr>
          <a:xfrm>
            <a:off x="2105414" y="2487196"/>
            <a:ext cx="2374113" cy="1395891"/>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283" y="593093"/>
            <a:ext cx="11114423" cy="1424179"/>
          </a:xfrm>
          <a:prstGeom prst="rect">
            <a:avLst/>
          </a:prstGeom>
        </p:spPr>
      </p:pic>
      <p:pic>
        <p:nvPicPr>
          <p:cNvPr id="16" name="Picture 15" descr="A picture containing text, toy, doll&#10;&#10;Description automatically generated"/>
          <p:cNvPicPr>
            <a:picLocks noChangeAspect="1"/>
          </p:cNvPicPr>
          <p:nvPr/>
        </p:nvPicPr>
        <p:blipFill rotWithShape="1">
          <a:blip r:embed="rId4" cstate="screen"/>
          <a:srcRect/>
          <a:stretch>
            <a:fillRect/>
          </a:stretch>
        </p:blipFill>
        <p:spPr>
          <a:xfrm>
            <a:off x="3551178" y="3439128"/>
            <a:ext cx="1904905" cy="3556000"/>
          </a:xfrm>
          <a:prstGeom prst="rect">
            <a:avLst/>
          </a:prstGeom>
        </p:spPr>
      </p:pic>
      <p:pic>
        <p:nvPicPr>
          <p:cNvPr id="17" name="Picture 16" descr="A picture containing text, toy, doll&#10;&#10;Description automatically generated"/>
          <p:cNvPicPr>
            <a:picLocks noChangeAspect="1"/>
          </p:cNvPicPr>
          <p:nvPr/>
        </p:nvPicPr>
        <p:blipFill rotWithShape="1">
          <a:blip r:embed="rId5" cstate="screen"/>
          <a:srcRect/>
          <a:stretch>
            <a:fillRect/>
          </a:stretch>
        </p:blipFill>
        <p:spPr>
          <a:xfrm>
            <a:off x="5732696" y="3521559"/>
            <a:ext cx="1788153" cy="355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 fill="hold"/>
                                        <p:tgtEl>
                                          <p:spTgt spid="9"/>
                                        </p:tgtEl>
                                        <p:attrNameLst>
                                          <p:attrName>ppt_w</p:attrName>
                                        </p:attrNameLst>
                                      </p:cBhvr>
                                      <p:tavLst>
                                        <p:tav tm="0">
                                          <p:val>
                                            <p:fltVal val="0"/>
                                          </p:val>
                                        </p:tav>
                                        <p:tav tm="100000">
                                          <p:val>
                                            <p:strVal val="#ppt_w"/>
                                          </p:val>
                                        </p:tav>
                                      </p:tavLst>
                                    </p:anim>
                                    <p:anim calcmode="lin" valueType="num">
                                      <p:cBhvr>
                                        <p:cTn id="13" dur="300" fill="hold"/>
                                        <p:tgtEl>
                                          <p:spTgt spid="9"/>
                                        </p:tgtEl>
                                        <p:attrNameLst>
                                          <p:attrName>ppt_h</p:attrName>
                                        </p:attrNameLst>
                                      </p:cBhvr>
                                      <p:tavLst>
                                        <p:tav tm="0">
                                          <p:val>
                                            <p:fltVal val="0"/>
                                          </p:val>
                                        </p:tav>
                                        <p:tav tm="100000">
                                          <p:val>
                                            <p:strVal val="#ppt_h"/>
                                          </p:val>
                                        </p:tav>
                                      </p:tavLst>
                                    </p:anim>
                                    <p:anim calcmode="lin" valueType="num">
                                      <p:cBhvr>
                                        <p:cTn id="14" dur="300" fill="hold"/>
                                        <p:tgtEl>
                                          <p:spTgt spid="9"/>
                                        </p:tgtEl>
                                        <p:attrNameLst>
                                          <p:attrName>style.rotation</p:attrName>
                                        </p:attrNameLst>
                                      </p:cBhvr>
                                      <p:tavLst>
                                        <p:tav tm="0">
                                          <p:val>
                                            <p:fltVal val="90"/>
                                          </p:val>
                                        </p:tav>
                                        <p:tav tm="100000">
                                          <p:val>
                                            <p:fltVal val="0"/>
                                          </p:val>
                                        </p:tav>
                                      </p:tavLst>
                                    </p:anim>
                                    <p:animEffect transition="in" filter="fade">
                                      <p:cBhvr>
                                        <p:cTn id="15" dur="300"/>
                                        <p:tgtEl>
                                          <p:spTgt spid="9"/>
                                        </p:tgtEl>
                                      </p:cBhvr>
                                    </p:animEffect>
                                  </p:childTnLst>
                                </p:cTn>
                              </p:par>
                            </p:childTnLst>
                          </p:cTn>
                        </p:par>
                        <p:par>
                          <p:cTn id="16" fill="hold">
                            <p:stCondLst>
                              <p:cond delay="1000"/>
                            </p:stCondLst>
                            <p:childTnLst>
                              <p:par>
                                <p:cTn id="17" presetID="3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90"/>
                                          </p:val>
                                        </p:tav>
                                        <p:tav tm="100000">
                                          <p:val>
                                            <p:fltVal val="0"/>
                                          </p:val>
                                        </p:tav>
                                      </p:tavLst>
                                    </p:anim>
                                    <p:animEffect transition="in" filter="fade">
                                      <p:cBhvr>
                                        <p:cTn id="22" dur="300"/>
                                        <p:tgtEl>
                                          <p:spTgt spid="10"/>
                                        </p:tgtEl>
                                      </p:cBhvr>
                                    </p:animEffect>
                                  </p:childTnLst>
                                </p:cTn>
                              </p:par>
                            </p:childTnLst>
                          </p:cTn>
                        </p:par>
                        <p:par>
                          <p:cTn id="23" fill="hold">
                            <p:stCondLst>
                              <p:cond delay="1500"/>
                            </p:stCondLst>
                            <p:childTnLst>
                              <p:par>
                                <p:cTn id="24" presetID="2" presetClass="entr" presetSubtype="9"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8" fill="hold" nodeType="withEffect">
                                  <p:stCondLst>
                                    <p:cond delay="4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strVal val="#ppt_x"/>
                                          </p:val>
                                        </p:tav>
                                        <p:tav tm="100000">
                                          <p:val>
                                            <p:strVal val="#ppt_x"/>
                                          </p:val>
                                        </p:tav>
                                      </p:tavLst>
                                    </p:anim>
                                    <p:anim calcmode="lin" valueType="num">
                                      <p:cBhvr>
                                        <p:cTn id="4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anim calcmode="lin" valueType="num">
                                      <p:cBhvr>
                                        <p:cTn id="54" dur="500" fill="hold"/>
                                        <p:tgtEl>
                                          <p:spTgt spid="17"/>
                                        </p:tgtEl>
                                        <p:attrNameLst>
                                          <p:attrName>ppt_x</p:attrName>
                                        </p:attrNameLst>
                                      </p:cBhvr>
                                      <p:tavLst>
                                        <p:tav tm="0">
                                          <p:val>
                                            <p:strVal val="#ppt_x"/>
                                          </p:val>
                                        </p:tav>
                                        <p:tav tm="100000">
                                          <p:val>
                                            <p:strVal val="#ppt_x"/>
                                          </p:val>
                                        </p:tav>
                                      </p:tavLst>
                                    </p:anim>
                                    <p:anim calcmode="lin" valueType="num">
                                      <p:cBhvr>
                                        <p:cTn id="5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autoUpdateAnimBg="0"/>
      <p:bldP spid="1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45110" y="817024"/>
            <a:ext cx="9886593" cy="3108543"/>
          </a:xfrm>
          <a:prstGeom prst="rect">
            <a:avLst/>
          </a:prstGeom>
          <a:noFill/>
        </p:spPr>
        <p:txBody>
          <a:bodyPr wrap="square" rtlCol="0">
            <a:spAutoFit/>
          </a:bodyPr>
          <a:lstStyle/>
          <a:p>
            <a:pPr algn="just"/>
            <a:r>
              <a:rPr lang="vi-VN" sz="2800" b="1" i="0" dirty="0">
                <a:solidFill>
                  <a:srgbClr val="FF0000"/>
                </a:solidFill>
                <a:effectLst/>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endParaRPr lang="vi-VN" sz="2800" b="1" i="0" dirty="0">
              <a:solidFill>
                <a:srgbClr val="FF0000"/>
              </a:solidFill>
              <a:effectLst/>
            </a:endParaRPr>
          </a:p>
          <a:p>
            <a:pPr algn="r"/>
            <a:r>
              <a:rPr lang="vi-VN" sz="2800" b="1" i="0" dirty="0">
                <a:solidFill>
                  <a:srgbClr val="FF0000"/>
                </a:solidFill>
                <a:effectLst/>
              </a:rPr>
              <a:t>(Theo Phong Thu)</a:t>
            </a:r>
            <a:endParaRPr lang="vi-VN" sz="2800" b="1" i="0" dirty="0">
              <a:solidFill>
                <a:srgbClr val="FF0000"/>
              </a:solidFill>
              <a:effectLst/>
            </a:endParaRPr>
          </a:p>
        </p:txBody>
      </p:sp>
      <p:sp>
        <p:nvSpPr>
          <p:cNvPr id="10" name="Rectangle: Rounded Corners 9"/>
          <p:cNvSpPr/>
          <p:nvPr/>
        </p:nvSpPr>
        <p:spPr>
          <a:xfrm>
            <a:off x="1126391" y="4249497"/>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2060"/>
                </a:solidFill>
                <a:latin typeface="Calibri" panose="020F0502020204030204" pitchFamily="34" charset="0"/>
                <a:cs typeface="Calibri" panose="020F0502020204030204" pitchFamily="34" charset="0"/>
              </a:rPr>
              <a:t>- Cánh buồm trên sông được so sánh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bướm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endParaRPr lang="vi-VN" sz="3200" dirty="0">
              <a:solidFill>
                <a:srgbClr val="002060"/>
              </a:solidFill>
              <a:latin typeface="Calibri" panose="020F0502020204030204" pitchFamily="34" charset="0"/>
              <a:cs typeface="Calibri" panose="020F0502020204030204" pitchFamily="34" charset="0"/>
            </a:endParaRPr>
          </a:p>
        </p:txBody>
      </p:sp>
      <p:cxnSp>
        <p:nvCxnSpPr>
          <p:cNvPr id="8" name="Straight Connector 7"/>
          <p:cNvCxnSpPr/>
          <p:nvPr/>
        </p:nvCxnSpPr>
        <p:spPr>
          <a:xfrm>
            <a:off x="1962364" y="2989779"/>
            <a:ext cx="241442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p:cNvSpPr/>
          <p:nvPr/>
        </p:nvSpPr>
        <p:spPr>
          <a:xfrm>
            <a:off x="1146940" y="5568593"/>
            <a:ext cx="9824720" cy="834563"/>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2060"/>
                </a:solidFill>
                <a:latin typeface="Calibri" panose="020F0502020204030204" pitchFamily="34" charset="0"/>
                <a:cs typeface="Calibri" panose="020F0502020204030204" pitchFamily="34" charset="0"/>
              </a:rPr>
              <a:t>Nước sông được ví 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sao</a:t>
            </a:r>
            <a:r>
              <a:rPr lang="en-US" sz="3200" b="1" dirty="0">
                <a:solidFill>
                  <a:srgbClr val="002060"/>
                </a:solidFill>
                <a:latin typeface="Calibri" panose="020F0502020204030204" pitchFamily="34" charset="0"/>
                <a:cs typeface="Calibri" panose="020F0502020204030204" pitchFamily="34" charset="0"/>
              </a:rPr>
              <a:t> bay.</a:t>
            </a:r>
            <a:endParaRPr lang="vi-VN" sz="3200" dirty="0">
              <a:solidFill>
                <a:srgbClr val="002060"/>
              </a:solidFill>
              <a:latin typeface="Calibri" panose="020F0502020204030204" pitchFamily="34" charset="0"/>
              <a:cs typeface="Calibri" panose="020F0502020204030204" pitchFamily="34" charset="0"/>
            </a:endParaRPr>
          </a:p>
        </p:txBody>
      </p:sp>
      <p:cxnSp>
        <p:nvCxnSpPr>
          <p:cNvPr id="13" name="Straight Connector 12"/>
          <p:cNvCxnSpPr/>
          <p:nvPr/>
        </p:nvCxnSpPr>
        <p:spPr>
          <a:xfrm>
            <a:off x="3842535" y="3400746"/>
            <a:ext cx="1366463" cy="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p:cNvPicPr>
              <a:picLocks noChangeAspect="1" noChangeArrowheads="1"/>
            </p:cNvPicPr>
            <p:nvPr/>
          </p:nvPicPr>
          <p:blipFill>
            <a:blip r:embed="rId1"/>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8222" y="1155857"/>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3</a:t>
              </a:r>
              <a:endPar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endParaRPr>
            </a:p>
          </p:txBody>
        </p:sp>
      </p:grpSp>
      <p:sp>
        <p:nvSpPr>
          <p:cNvPr id="18" name="TextBox 17"/>
          <p:cNvSpPr txBox="1"/>
          <p:nvPr/>
        </p:nvSpPr>
        <p:spPr>
          <a:xfrm>
            <a:off x="882159" y="446841"/>
            <a:ext cx="12192000" cy="1200329"/>
          </a:xfrm>
          <a:prstGeom prst="rect">
            <a:avLst/>
          </a:prstGeom>
          <a:noFill/>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Tìm hình ảnh so sánh trong các đoạn thơ dưới đây. Nêu tác dụng của hình ảnh so sánh.</a:t>
            </a:r>
            <a:endPar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pic>
        <p:nvPicPr>
          <p:cNvPr id="7" name="Picture 6"/>
          <p:cNvPicPr>
            <a:picLocks noChangeAspect="1"/>
          </p:cNvPicPr>
          <p:nvPr/>
        </p:nvPicPr>
        <p:blipFill>
          <a:blip r:embed="rId2"/>
          <a:stretch>
            <a:fillRect/>
          </a:stretch>
        </p:blipFill>
        <p:spPr>
          <a:xfrm>
            <a:off x="1628774" y="1638299"/>
            <a:ext cx="3867151" cy="2295525"/>
          </a:xfrm>
          <a:prstGeom prst="rect">
            <a:avLst/>
          </a:prstGeom>
        </p:spPr>
      </p:pic>
      <p:pic>
        <p:nvPicPr>
          <p:cNvPr id="9" name="Picture 8"/>
          <p:cNvPicPr>
            <a:picLocks noChangeAspect="1"/>
          </p:cNvPicPr>
          <p:nvPr/>
        </p:nvPicPr>
        <p:blipFill>
          <a:blip r:embed="rId3"/>
          <a:stretch>
            <a:fillRect/>
          </a:stretch>
        </p:blipFill>
        <p:spPr>
          <a:xfrm>
            <a:off x="6538912" y="1423987"/>
            <a:ext cx="4048125" cy="2543175"/>
          </a:xfrm>
          <a:prstGeom prst="rect">
            <a:avLst/>
          </a:prstGeom>
        </p:spPr>
      </p:pic>
      <p:pic>
        <p:nvPicPr>
          <p:cNvPr id="16" name="Picture 15"/>
          <p:cNvPicPr>
            <a:picLocks noChangeAspect="1"/>
          </p:cNvPicPr>
          <p:nvPr/>
        </p:nvPicPr>
        <p:blipFill>
          <a:blip r:embed="rId4"/>
          <a:stretch>
            <a:fillRect/>
          </a:stretch>
        </p:blipFill>
        <p:spPr>
          <a:xfrm>
            <a:off x="1709102" y="3954145"/>
            <a:ext cx="3838575" cy="2495550"/>
          </a:xfrm>
          <a:prstGeom prst="rect">
            <a:avLst/>
          </a:prstGeom>
        </p:spPr>
      </p:pic>
      <p:pic>
        <p:nvPicPr>
          <p:cNvPr id="19" name="Picture 18"/>
          <p:cNvPicPr>
            <a:picLocks noChangeAspect="1"/>
          </p:cNvPicPr>
          <p:nvPr/>
        </p:nvPicPr>
        <p:blipFill>
          <a:blip r:embed="rId5"/>
          <a:stretch>
            <a:fillRect/>
          </a:stretch>
        </p:blipFill>
        <p:spPr>
          <a:xfrm>
            <a:off x="6644322" y="3971925"/>
            <a:ext cx="4067175" cy="2486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1"/>
          <a:srcRect b="18888"/>
          <a:stretch>
            <a:fillRect/>
          </a:stretch>
        </p:blipFill>
        <p:spPr>
          <a:xfrm>
            <a:off x="0" y="3590426"/>
            <a:ext cx="12192000" cy="3289769"/>
          </a:xfrm>
          <a:prstGeom prst="rect">
            <a:avLst/>
          </a:prstGeom>
        </p:spPr>
      </p:pic>
      <p:grpSp>
        <p:nvGrpSpPr>
          <p:cNvPr id="4" name="Group 3"/>
          <p:cNvGrpSpPr/>
          <p:nvPr/>
        </p:nvGrpSpPr>
        <p:grpSpPr>
          <a:xfrm>
            <a:off x="0" y="7621"/>
            <a:ext cx="12190307" cy="1918852"/>
            <a:chOff x="0" y="5715"/>
            <a:chExt cx="9142730" cy="1439139"/>
          </a:xfrm>
        </p:grpSpPr>
        <p:pic>
          <p:nvPicPr>
            <p:cNvPr id="7" name="图片 1"/>
            <p:cNvPicPr>
              <a:picLocks noChangeAspect="1"/>
            </p:cNvPicPr>
            <p:nvPr/>
          </p:nvPicPr>
          <p:blipFill>
            <a:blip r:embed="rId2" cstate="screen"/>
            <a:stretch>
              <a:fillRect/>
            </a:stretch>
          </p:blipFill>
          <p:spPr>
            <a:xfrm>
              <a:off x="0" y="5715"/>
              <a:ext cx="1430328" cy="1430328"/>
            </a:xfrm>
            <a:prstGeom prst="rect">
              <a:avLst/>
            </a:prstGeom>
          </p:spPr>
        </p:pic>
        <p:pic>
          <p:nvPicPr>
            <p:cNvPr id="8" name="图片 10"/>
            <p:cNvPicPr>
              <a:picLocks noChangeAspect="1"/>
            </p:cNvPicPr>
            <p:nvPr/>
          </p:nvPicPr>
          <p:blipFill>
            <a:blip r:embed="rId2" cstate="screen"/>
            <a:stretch>
              <a:fillRect/>
            </a:stretch>
          </p:blipFill>
          <p:spPr>
            <a:xfrm flipH="1">
              <a:off x="7712402" y="14526"/>
              <a:ext cx="1430328" cy="1430328"/>
            </a:xfrm>
            <a:prstGeom prst="rect">
              <a:avLst/>
            </a:prstGeom>
          </p:spPr>
        </p:pic>
      </p:grpSp>
      <p:grpSp>
        <p:nvGrpSpPr>
          <p:cNvPr id="2" name="Group 1"/>
          <p:cNvGrpSpPr/>
          <p:nvPr/>
        </p:nvGrpSpPr>
        <p:grpSpPr>
          <a:xfrm>
            <a:off x="4676775" y="1132784"/>
            <a:ext cx="6208285" cy="1906399"/>
            <a:chOff x="5123491" y="2571748"/>
            <a:chExt cx="3511793" cy="1429799"/>
          </a:xfrm>
        </p:grpSpPr>
        <p:sp>
          <p:nvSpPr>
            <p:cNvPr id="20" name="圆角矩形 6"/>
            <p:cNvSpPr/>
            <p:nvPr/>
          </p:nvSpPr>
          <p:spPr>
            <a:xfrm>
              <a:off x="5123491" y="2571748"/>
              <a:ext cx="3511793" cy="1429799"/>
            </a:xfrm>
            <a:custGeom>
              <a:avLst/>
              <a:gdLst>
                <a:gd name="connsiteX0" fmla="*/ 0 w 3511793"/>
                <a:gd name="connsiteY0" fmla="*/ 238305 h 1429799"/>
                <a:gd name="connsiteX1" fmla="*/ 238305 w 3511793"/>
                <a:gd name="connsiteY1" fmla="*/ 0 h 1429799"/>
                <a:gd name="connsiteX2" fmla="*/ 713817 w 3511793"/>
                <a:gd name="connsiteY2" fmla="*/ 0 h 1429799"/>
                <a:gd name="connsiteX3" fmla="*/ 1158977 w 3511793"/>
                <a:gd name="connsiteY3" fmla="*/ 0 h 1429799"/>
                <a:gd name="connsiteX4" fmla="*/ 1725545 w 3511793"/>
                <a:gd name="connsiteY4" fmla="*/ 0 h 1429799"/>
                <a:gd name="connsiteX5" fmla="*/ 2231409 w 3511793"/>
                <a:gd name="connsiteY5" fmla="*/ 0 h 1429799"/>
                <a:gd name="connsiteX6" fmla="*/ 2767624 w 3511793"/>
                <a:gd name="connsiteY6" fmla="*/ 0 h 1429799"/>
                <a:gd name="connsiteX7" fmla="*/ 3273488 w 3511793"/>
                <a:gd name="connsiteY7" fmla="*/ 0 h 1429799"/>
                <a:gd name="connsiteX8" fmla="*/ 3511793 w 3511793"/>
                <a:gd name="connsiteY8" fmla="*/ 238305 h 1429799"/>
                <a:gd name="connsiteX9" fmla="*/ 3511793 w 3511793"/>
                <a:gd name="connsiteY9" fmla="*/ 733963 h 1429799"/>
                <a:gd name="connsiteX10" fmla="*/ 3511793 w 3511793"/>
                <a:gd name="connsiteY10" fmla="*/ 1191494 h 1429799"/>
                <a:gd name="connsiteX11" fmla="*/ 3273488 w 3511793"/>
                <a:gd name="connsiteY11" fmla="*/ 1429799 h 1429799"/>
                <a:gd name="connsiteX12" fmla="*/ 2767624 w 3511793"/>
                <a:gd name="connsiteY12" fmla="*/ 1429799 h 1429799"/>
                <a:gd name="connsiteX13" fmla="*/ 2352816 w 3511793"/>
                <a:gd name="connsiteY13" fmla="*/ 1429799 h 1429799"/>
                <a:gd name="connsiteX14" fmla="*/ 1786248 w 3511793"/>
                <a:gd name="connsiteY14" fmla="*/ 1429799 h 1429799"/>
                <a:gd name="connsiteX15" fmla="*/ 1280384 w 3511793"/>
                <a:gd name="connsiteY15" fmla="*/ 1429799 h 1429799"/>
                <a:gd name="connsiteX16" fmla="*/ 804872 w 3511793"/>
                <a:gd name="connsiteY16" fmla="*/ 1429799 h 1429799"/>
                <a:gd name="connsiteX17" fmla="*/ 238305 w 3511793"/>
                <a:gd name="connsiteY17" fmla="*/ 1429799 h 1429799"/>
                <a:gd name="connsiteX18" fmla="*/ 0 w 3511793"/>
                <a:gd name="connsiteY18" fmla="*/ 1191494 h 1429799"/>
                <a:gd name="connsiteX19" fmla="*/ 0 w 3511793"/>
                <a:gd name="connsiteY19" fmla="*/ 714900 h 1429799"/>
                <a:gd name="connsiteX20" fmla="*/ 0 w 3511793"/>
                <a:gd name="connsiteY20" fmla="*/ 238305 h 14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11793" h="1429799" fill="none" extrusionOk="0">
                  <a:moveTo>
                    <a:pt x="0" y="238305"/>
                  </a:moveTo>
                  <a:cubicBezTo>
                    <a:pt x="-19965" y="74531"/>
                    <a:pt x="125966" y="-9005"/>
                    <a:pt x="238305" y="0"/>
                  </a:cubicBezTo>
                  <a:cubicBezTo>
                    <a:pt x="383033" y="-2548"/>
                    <a:pt x="580365" y="17335"/>
                    <a:pt x="713817" y="0"/>
                  </a:cubicBezTo>
                  <a:cubicBezTo>
                    <a:pt x="847269" y="-17335"/>
                    <a:pt x="995237" y="20618"/>
                    <a:pt x="1158977" y="0"/>
                  </a:cubicBezTo>
                  <a:cubicBezTo>
                    <a:pt x="1322717" y="-20618"/>
                    <a:pt x="1442509" y="25386"/>
                    <a:pt x="1725545" y="0"/>
                  </a:cubicBezTo>
                  <a:cubicBezTo>
                    <a:pt x="2008581" y="-25386"/>
                    <a:pt x="2124714" y="16352"/>
                    <a:pt x="2231409" y="0"/>
                  </a:cubicBezTo>
                  <a:cubicBezTo>
                    <a:pt x="2338104" y="-16352"/>
                    <a:pt x="2642744" y="18774"/>
                    <a:pt x="2767624" y="0"/>
                  </a:cubicBezTo>
                  <a:cubicBezTo>
                    <a:pt x="2892505" y="-18774"/>
                    <a:pt x="3091010" y="49694"/>
                    <a:pt x="3273488" y="0"/>
                  </a:cubicBezTo>
                  <a:cubicBezTo>
                    <a:pt x="3407960" y="1135"/>
                    <a:pt x="3515013" y="136851"/>
                    <a:pt x="3511793" y="238305"/>
                  </a:cubicBezTo>
                  <a:cubicBezTo>
                    <a:pt x="3561064" y="367819"/>
                    <a:pt x="3475121" y="556845"/>
                    <a:pt x="3511793" y="733963"/>
                  </a:cubicBezTo>
                  <a:cubicBezTo>
                    <a:pt x="3548465" y="911081"/>
                    <a:pt x="3476622" y="1054762"/>
                    <a:pt x="3511793" y="1191494"/>
                  </a:cubicBezTo>
                  <a:cubicBezTo>
                    <a:pt x="3538534" y="1349863"/>
                    <a:pt x="3404329" y="1426975"/>
                    <a:pt x="3273488" y="1429799"/>
                  </a:cubicBezTo>
                  <a:cubicBezTo>
                    <a:pt x="3030209" y="1449248"/>
                    <a:pt x="2978570" y="1424247"/>
                    <a:pt x="2767624" y="1429799"/>
                  </a:cubicBezTo>
                  <a:cubicBezTo>
                    <a:pt x="2556678" y="1435351"/>
                    <a:pt x="2437417" y="1422939"/>
                    <a:pt x="2352816" y="1429799"/>
                  </a:cubicBezTo>
                  <a:cubicBezTo>
                    <a:pt x="2268215" y="1436659"/>
                    <a:pt x="1939159" y="1378396"/>
                    <a:pt x="1786248" y="1429799"/>
                  </a:cubicBezTo>
                  <a:cubicBezTo>
                    <a:pt x="1633337" y="1481202"/>
                    <a:pt x="1473301" y="1395595"/>
                    <a:pt x="1280384" y="1429799"/>
                  </a:cubicBezTo>
                  <a:cubicBezTo>
                    <a:pt x="1087467" y="1464003"/>
                    <a:pt x="1037715" y="1405812"/>
                    <a:pt x="804872" y="1429799"/>
                  </a:cubicBezTo>
                  <a:cubicBezTo>
                    <a:pt x="572029" y="1453786"/>
                    <a:pt x="505754" y="1378730"/>
                    <a:pt x="238305" y="1429799"/>
                  </a:cubicBezTo>
                  <a:cubicBezTo>
                    <a:pt x="99682" y="1423126"/>
                    <a:pt x="-10697" y="1311942"/>
                    <a:pt x="0" y="1191494"/>
                  </a:cubicBezTo>
                  <a:cubicBezTo>
                    <a:pt x="-7036" y="1093104"/>
                    <a:pt x="46697" y="844668"/>
                    <a:pt x="0" y="714900"/>
                  </a:cubicBezTo>
                  <a:cubicBezTo>
                    <a:pt x="-46697" y="585132"/>
                    <a:pt x="33632" y="420414"/>
                    <a:pt x="0" y="238305"/>
                  </a:cubicBezTo>
                  <a:close/>
                </a:path>
                <a:path w="3511793" h="1429799" stroke="0" extrusionOk="0">
                  <a:moveTo>
                    <a:pt x="0" y="238305"/>
                  </a:moveTo>
                  <a:cubicBezTo>
                    <a:pt x="14244" y="81422"/>
                    <a:pt x="116500" y="13798"/>
                    <a:pt x="238305" y="0"/>
                  </a:cubicBezTo>
                  <a:cubicBezTo>
                    <a:pt x="422096" y="-27108"/>
                    <a:pt x="536179" y="6357"/>
                    <a:pt x="744169" y="0"/>
                  </a:cubicBezTo>
                  <a:cubicBezTo>
                    <a:pt x="952159" y="-6357"/>
                    <a:pt x="1191758" y="15380"/>
                    <a:pt x="1310736" y="0"/>
                  </a:cubicBezTo>
                  <a:cubicBezTo>
                    <a:pt x="1429714" y="-15380"/>
                    <a:pt x="1560501" y="35240"/>
                    <a:pt x="1786248" y="0"/>
                  </a:cubicBezTo>
                  <a:cubicBezTo>
                    <a:pt x="2011995" y="-35240"/>
                    <a:pt x="2093500" y="24502"/>
                    <a:pt x="2352816" y="0"/>
                  </a:cubicBezTo>
                  <a:cubicBezTo>
                    <a:pt x="2612132" y="-24502"/>
                    <a:pt x="2668465" y="35416"/>
                    <a:pt x="2828328" y="0"/>
                  </a:cubicBezTo>
                  <a:cubicBezTo>
                    <a:pt x="2988191" y="-35416"/>
                    <a:pt x="3072621" y="21204"/>
                    <a:pt x="3273488" y="0"/>
                  </a:cubicBezTo>
                  <a:cubicBezTo>
                    <a:pt x="3425508" y="-4809"/>
                    <a:pt x="3509211" y="103609"/>
                    <a:pt x="3511793" y="238305"/>
                  </a:cubicBezTo>
                  <a:cubicBezTo>
                    <a:pt x="3534595" y="366264"/>
                    <a:pt x="3456928" y="544440"/>
                    <a:pt x="3511793" y="714900"/>
                  </a:cubicBezTo>
                  <a:cubicBezTo>
                    <a:pt x="3566658" y="885360"/>
                    <a:pt x="3470259" y="1015239"/>
                    <a:pt x="3511793" y="1191494"/>
                  </a:cubicBezTo>
                  <a:cubicBezTo>
                    <a:pt x="3496604" y="1341425"/>
                    <a:pt x="3437314" y="1447835"/>
                    <a:pt x="3273488" y="1429799"/>
                  </a:cubicBezTo>
                  <a:cubicBezTo>
                    <a:pt x="3158987" y="1459489"/>
                    <a:pt x="2957908" y="1392796"/>
                    <a:pt x="2828328" y="1429799"/>
                  </a:cubicBezTo>
                  <a:cubicBezTo>
                    <a:pt x="2698748" y="1466802"/>
                    <a:pt x="2518920" y="1414608"/>
                    <a:pt x="2322464" y="1429799"/>
                  </a:cubicBezTo>
                  <a:cubicBezTo>
                    <a:pt x="2126008" y="1444990"/>
                    <a:pt x="2010404" y="1425143"/>
                    <a:pt x="1907656" y="1429799"/>
                  </a:cubicBezTo>
                  <a:cubicBezTo>
                    <a:pt x="1804908" y="1434455"/>
                    <a:pt x="1605822" y="1379435"/>
                    <a:pt x="1432144" y="1429799"/>
                  </a:cubicBezTo>
                  <a:cubicBezTo>
                    <a:pt x="1258466" y="1480163"/>
                    <a:pt x="1008762" y="1396488"/>
                    <a:pt x="895928" y="1429799"/>
                  </a:cubicBezTo>
                  <a:cubicBezTo>
                    <a:pt x="783094" y="1463110"/>
                    <a:pt x="405690" y="1425849"/>
                    <a:pt x="238305" y="1429799"/>
                  </a:cubicBezTo>
                  <a:cubicBezTo>
                    <a:pt x="109618" y="1401152"/>
                    <a:pt x="4793" y="1286660"/>
                    <a:pt x="0" y="1191494"/>
                  </a:cubicBezTo>
                  <a:cubicBezTo>
                    <a:pt x="-50379" y="1042632"/>
                    <a:pt x="25775" y="945026"/>
                    <a:pt x="0" y="733963"/>
                  </a:cubicBezTo>
                  <a:cubicBezTo>
                    <a:pt x="-25775" y="522900"/>
                    <a:pt x="15962" y="461250"/>
                    <a:pt x="0" y="238305"/>
                  </a:cubicBezTo>
                  <a:close/>
                </a:path>
              </a:pathLst>
            </a:custGeom>
            <a:solidFill>
              <a:schemeClr val="accent4">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Calibri" panose="020F0502020204030204"/>
                <a:ea typeface="等线" panose="02010600030101010101" pitchFamily="2" charset="-122"/>
              </a:endParaRPr>
            </a:p>
          </p:txBody>
        </p:sp>
        <p:sp>
          <p:nvSpPr>
            <p:cNvPr id="21" name="圆角矩形 7"/>
            <p:cNvSpPr/>
            <p:nvPr/>
          </p:nvSpPr>
          <p:spPr>
            <a:xfrm>
              <a:off x="5269815" y="2709943"/>
              <a:ext cx="3219144" cy="1143839"/>
            </a:xfrm>
            <a:prstGeom prst="round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Calibri" panose="020F0502020204030204"/>
                <a:ea typeface="等线" panose="02010600030101010101" pitchFamily="2" charset="-122"/>
              </a:endParaRPr>
            </a:p>
          </p:txBody>
        </p:sp>
        <p:sp>
          <p:nvSpPr>
            <p:cNvPr id="22" name="文本框 8"/>
            <p:cNvSpPr txBox="1"/>
            <p:nvPr/>
          </p:nvSpPr>
          <p:spPr>
            <a:xfrm>
              <a:off x="5259038" y="2681726"/>
              <a:ext cx="3219144" cy="1197010"/>
            </a:xfrm>
            <a:prstGeom prst="rect">
              <a:avLst/>
            </a:prstGeom>
            <a:noFill/>
          </p:spPr>
          <p:txBody>
            <a:bodyPr wrap="square" rtlCol="0">
              <a:spAutoFit/>
            </a:bodyPr>
            <a:lstStyle/>
            <a:p>
              <a:pPr marL="0" marR="0" algn="ctr">
                <a:lnSpc>
                  <a:spcPct val="120000"/>
                </a:lnSpc>
                <a:spcBef>
                  <a:spcPts val="0"/>
                </a:spcBef>
                <a:spcAft>
                  <a:spcPts val="0"/>
                </a:spcAft>
              </a:pPr>
              <a:r>
                <a:rPr lang="nl-NL"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N</a:t>
              </a:r>
              <a:r>
                <a:rPr lang="nl-NL"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êu các hình ảnh so sánh, tác dụng của hình ảnh so sánh trong từng khổ thơ.</a:t>
              </a:r>
              <a:endPar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5" name="Picture 14"/>
          <p:cNvPicPr>
            <a:picLocks noChangeAspect="1"/>
          </p:cNvPicPr>
          <p:nvPr/>
        </p:nvPicPr>
        <p:blipFill>
          <a:blip r:embed="rId3"/>
          <a:stretch>
            <a:fillRect/>
          </a:stretch>
        </p:blipFill>
        <p:spPr>
          <a:xfrm>
            <a:off x="1570781" y="2790825"/>
            <a:ext cx="5193398" cy="2336557"/>
          </a:xfrm>
          <a:prstGeom prst="rect">
            <a:avLst/>
          </a:prstGeom>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14:presetBounceEnd="72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72000">
                                          <p:cBhvr additive="base">
                                            <p:cTn id="19"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2"/>
          <p:cNvSpPr>
            <a:spLocks noChangeAspect="1"/>
          </p:cNvSpPr>
          <p:nvPr/>
        </p:nvSpPr>
        <p:spPr bwMode="auto">
          <a:xfrm rot="7890862">
            <a:off x="6432922" y="1879900"/>
            <a:ext cx="189535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91388" tIns="45693" rIns="91388" bIns="45693"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65"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8" name="等腰三角形 2"/>
          <p:cNvSpPr>
            <a:spLocks noChangeAspect="1"/>
          </p:cNvSpPr>
          <p:nvPr/>
        </p:nvSpPr>
        <p:spPr bwMode="auto">
          <a:xfrm rot="15627953">
            <a:off x="4483324" y="2332057"/>
            <a:ext cx="189683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388" tIns="45693" rIns="91388" bIns="45693"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9" name="TextBox 9"/>
          <p:cNvSpPr txBox="1">
            <a:spLocks noChangeArrowheads="1"/>
          </p:cNvSpPr>
          <p:nvPr/>
        </p:nvSpPr>
        <p:spPr bwMode="auto">
          <a:xfrm>
            <a:off x="5379936" y="3065541"/>
            <a:ext cx="705517"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Trình</a:t>
            </a:r>
            <a:r>
              <a:rPr kumimoji="0" lang="en-US" altLang="zh-CN"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altLang="zh-CN"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endParaRPr kumimoji="0" lang="zh-CN" altLang="en-US"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p:cNvSpPr txBox="1">
            <a:spLocks noChangeArrowheads="1"/>
          </p:cNvSpPr>
          <p:nvPr/>
        </p:nvSpPr>
        <p:spPr bwMode="auto">
          <a:xfrm>
            <a:off x="6348360" y="2611501"/>
            <a:ext cx="2047795"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altLang="zh-CN"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altLang="zh-CN"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zh-CN" altLang="en-US"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descr="Free Blog Comment Icon of Colored Outline style - Available in SVG, PNG,  EPS, AI &amp;amp; Icon font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36293" y="3551419"/>
            <a:ext cx="1282736" cy="1282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a:fillRect/>
          </a:stretch>
        </p:blipFill>
        <p:spPr>
          <a:xfrm>
            <a:off x="2105414" y="2487196"/>
            <a:ext cx="2374113" cy="1395891"/>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283" y="593093"/>
            <a:ext cx="11114423" cy="1424179"/>
          </a:xfrm>
          <a:prstGeom prst="rect">
            <a:avLst/>
          </a:prstGeom>
        </p:spPr>
      </p:pic>
      <p:pic>
        <p:nvPicPr>
          <p:cNvPr id="16" name="Picture 15" descr="A picture containing text, toy, doll&#10;&#10;Description automatically generated"/>
          <p:cNvPicPr>
            <a:picLocks noChangeAspect="1"/>
          </p:cNvPicPr>
          <p:nvPr/>
        </p:nvPicPr>
        <p:blipFill rotWithShape="1">
          <a:blip r:embed="rId4" cstate="screen"/>
          <a:srcRect/>
          <a:stretch>
            <a:fillRect/>
          </a:stretch>
        </p:blipFill>
        <p:spPr>
          <a:xfrm>
            <a:off x="3551178" y="3439128"/>
            <a:ext cx="1904905" cy="3556000"/>
          </a:xfrm>
          <a:prstGeom prst="rect">
            <a:avLst/>
          </a:prstGeom>
        </p:spPr>
      </p:pic>
      <p:pic>
        <p:nvPicPr>
          <p:cNvPr id="17" name="Picture 16" descr="A picture containing text, toy, doll&#10;&#10;Description automatically generated"/>
          <p:cNvPicPr>
            <a:picLocks noChangeAspect="1"/>
          </p:cNvPicPr>
          <p:nvPr/>
        </p:nvPicPr>
        <p:blipFill rotWithShape="1">
          <a:blip r:embed="rId5" cstate="screen"/>
          <a:srcRect/>
          <a:stretch>
            <a:fillRect/>
          </a:stretch>
        </p:blipFill>
        <p:spPr>
          <a:xfrm>
            <a:off x="5732696" y="3521559"/>
            <a:ext cx="1788153" cy="355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 fill="hold"/>
                                        <p:tgtEl>
                                          <p:spTgt spid="9"/>
                                        </p:tgtEl>
                                        <p:attrNameLst>
                                          <p:attrName>ppt_w</p:attrName>
                                        </p:attrNameLst>
                                      </p:cBhvr>
                                      <p:tavLst>
                                        <p:tav tm="0">
                                          <p:val>
                                            <p:fltVal val="0"/>
                                          </p:val>
                                        </p:tav>
                                        <p:tav tm="100000">
                                          <p:val>
                                            <p:strVal val="#ppt_w"/>
                                          </p:val>
                                        </p:tav>
                                      </p:tavLst>
                                    </p:anim>
                                    <p:anim calcmode="lin" valueType="num">
                                      <p:cBhvr>
                                        <p:cTn id="13" dur="300" fill="hold"/>
                                        <p:tgtEl>
                                          <p:spTgt spid="9"/>
                                        </p:tgtEl>
                                        <p:attrNameLst>
                                          <p:attrName>ppt_h</p:attrName>
                                        </p:attrNameLst>
                                      </p:cBhvr>
                                      <p:tavLst>
                                        <p:tav tm="0">
                                          <p:val>
                                            <p:fltVal val="0"/>
                                          </p:val>
                                        </p:tav>
                                        <p:tav tm="100000">
                                          <p:val>
                                            <p:strVal val="#ppt_h"/>
                                          </p:val>
                                        </p:tav>
                                      </p:tavLst>
                                    </p:anim>
                                    <p:anim calcmode="lin" valueType="num">
                                      <p:cBhvr>
                                        <p:cTn id="14" dur="300" fill="hold"/>
                                        <p:tgtEl>
                                          <p:spTgt spid="9"/>
                                        </p:tgtEl>
                                        <p:attrNameLst>
                                          <p:attrName>style.rotation</p:attrName>
                                        </p:attrNameLst>
                                      </p:cBhvr>
                                      <p:tavLst>
                                        <p:tav tm="0">
                                          <p:val>
                                            <p:fltVal val="90"/>
                                          </p:val>
                                        </p:tav>
                                        <p:tav tm="100000">
                                          <p:val>
                                            <p:fltVal val="0"/>
                                          </p:val>
                                        </p:tav>
                                      </p:tavLst>
                                    </p:anim>
                                    <p:animEffect transition="in" filter="fade">
                                      <p:cBhvr>
                                        <p:cTn id="15" dur="300"/>
                                        <p:tgtEl>
                                          <p:spTgt spid="9"/>
                                        </p:tgtEl>
                                      </p:cBhvr>
                                    </p:animEffect>
                                  </p:childTnLst>
                                </p:cTn>
                              </p:par>
                            </p:childTnLst>
                          </p:cTn>
                        </p:par>
                        <p:par>
                          <p:cTn id="16" fill="hold">
                            <p:stCondLst>
                              <p:cond delay="1000"/>
                            </p:stCondLst>
                            <p:childTnLst>
                              <p:par>
                                <p:cTn id="17" presetID="3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90"/>
                                          </p:val>
                                        </p:tav>
                                        <p:tav tm="100000">
                                          <p:val>
                                            <p:fltVal val="0"/>
                                          </p:val>
                                        </p:tav>
                                      </p:tavLst>
                                    </p:anim>
                                    <p:animEffect transition="in" filter="fade">
                                      <p:cBhvr>
                                        <p:cTn id="22" dur="300"/>
                                        <p:tgtEl>
                                          <p:spTgt spid="10"/>
                                        </p:tgtEl>
                                      </p:cBhvr>
                                    </p:animEffect>
                                  </p:childTnLst>
                                </p:cTn>
                              </p:par>
                            </p:childTnLst>
                          </p:cTn>
                        </p:par>
                        <p:par>
                          <p:cTn id="23" fill="hold">
                            <p:stCondLst>
                              <p:cond delay="1500"/>
                            </p:stCondLst>
                            <p:childTnLst>
                              <p:par>
                                <p:cTn id="24" presetID="2" presetClass="entr" presetSubtype="9"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8" fill="hold" nodeType="withEffect">
                                  <p:stCondLst>
                                    <p:cond delay="4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strVal val="#ppt_x"/>
                                          </p:val>
                                        </p:tav>
                                        <p:tav tm="100000">
                                          <p:val>
                                            <p:strVal val="#ppt_x"/>
                                          </p:val>
                                        </p:tav>
                                      </p:tavLst>
                                    </p:anim>
                                    <p:anim calcmode="lin" valueType="num">
                                      <p:cBhvr>
                                        <p:cTn id="4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anim calcmode="lin" valueType="num">
                                      <p:cBhvr>
                                        <p:cTn id="54" dur="500" fill="hold"/>
                                        <p:tgtEl>
                                          <p:spTgt spid="17"/>
                                        </p:tgtEl>
                                        <p:attrNameLst>
                                          <p:attrName>ppt_x</p:attrName>
                                        </p:attrNameLst>
                                      </p:cBhvr>
                                      <p:tavLst>
                                        <p:tav tm="0">
                                          <p:val>
                                            <p:strVal val="#ppt_x"/>
                                          </p:val>
                                        </p:tav>
                                        <p:tav tm="100000">
                                          <p:val>
                                            <p:strVal val="#ppt_x"/>
                                          </p:val>
                                        </p:tav>
                                      </p:tavLst>
                                    </p:anim>
                                    <p:anim calcmode="lin" valueType="num">
                                      <p:cBhvr>
                                        <p:cTn id="5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autoUpdateAnimBg="0"/>
      <p:bldP spid="1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1" cstate="print">
            <a:clrChange>
              <a:clrFrom>
                <a:srgbClr val="FEFEFE"/>
              </a:clrFrom>
              <a:clrTo>
                <a:srgbClr val="FEFEFE">
                  <a:alpha val="0"/>
                </a:srgbClr>
              </a:clrTo>
            </a:clrChange>
            <a:extLst>
              <a:ext uri="{BEBA8EAE-BF5A-486C-A8C5-ECC9F3942E4B}">
                <a14:imgProps xmlns:a14="http://schemas.microsoft.com/office/drawing/2010/main">
                  <a14:imgLayer r:embed="rId2">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37" name="Picture 36"/>
          <p:cNvPicPr>
            <a:picLocks noChangeAspect="1"/>
          </p:cNvPicPr>
          <p:nvPr/>
        </p:nvPicPr>
        <p:blipFill>
          <a:blip r:embed="rId3"/>
          <a:stretch>
            <a:fillRect/>
          </a:stretch>
        </p:blipFill>
        <p:spPr>
          <a:xfrm>
            <a:off x="1219199" y="657224"/>
            <a:ext cx="4130312" cy="2451736"/>
          </a:xfrm>
          <a:prstGeom prst="rect">
            <a:avLst/>
          </a:prstGeom>
        </p:spPr>
      </p:pic>
      <p:grpSp>
        <p:nvGrpSpPr>
          <p:cNvPr id="38" name="Group 37"/>
          <p:cNvGrpSpPr/>
          <p:nvPr/>
        </p:nvGrpSpPr>
        <p:grpSpPr>
          <a:xfrm>
            <a:off x="5834172" y="1028701"/>
            <a:ext cx="5176729" cy="1419224"/>
            <a:chOff x="6976191" y="659333"/>
            <a:chExt cx="1655659" cy="728011"/>
          </a:xfrm>
        </p:grpSpPr>
        <p:sp>
          <p:nvSpPr>
            <p:cNvPr id="39" name="Flowchart: Alternate Process 38"/>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0" name="TextBox 39"/>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nl-NL"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Tàu cau như tay xoè rộng, hứng mưa.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cxnSp>
        <p:nvCxnSpPr>
          <p:cNvPr id="4" name="Straight Connector 3"/>
          <p:cNvCxnSpPr/>
          <p:nvPr/>
        </p:nvCxnSpPr>
        <p:spPr>
          <a:xfrm>
            <a:off x="1971675" y="1990725"/>
            <a:ext cx="20193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981200" y="2419350"/>
            <a:ext cx="20193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4"/>
          <a:stretch>
            <a:fillRect/>
          </a:stretch>
        </p:blipFill>
        <p:spPr>
          <a:xfrm>
            <a:off x="1309687" y="3290887"/>
            <a:ext cx="4048125" cy="2543175"/>
          </a:xfrm>
          <a:prstGeom prst="rect">
            <a:avLst/>
          </a:prstGeom>
        </p:spPr>
      </p:pic>
      <p:cxnSp>
        <p:nvCxnSpPr>
          <p:cNvPr id="44" name="Straight Connector 43"/>
          <p:cNvCxnSpPr/>
          <p:nvPr/>
        </p:nvCxnSpPr>
        <p:spPr>
          <a:xfrm>
            <a:off x="1866900" y="4676775"/>
            <a:ext cx="24765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5853222" y="3886201"/>
            <a:ext cx="5176729" cy="1419224"/>
            <a:chOff x="6976191" y="659333"/>
            <a:chExt cx="1655659" cy="728011"/>
          </a:xfrm>
        </p:grpSpPr>
        <p:sp>
          <p:nvSpPr>
            <p:cNvPr id="46" name="Flowchart: Alternate Process 45"/>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7" name="TextBox 46"/>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Trăng tròn như cái đĩa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1000"/>
                                        <p:tgtEl>
                                          <p:spTgt spid="45"/>
                                        </p:tgtEl>
                                      </p:cBhvr>
                                    </p:animEffect>
                                    <p:anim calcmode="lin" valueType="num">
                                      <p:cBhvr>
                                        <p:cTn id="38" dur="1000" fill="hold"/>
                                        <p:tgtEl>
                                          <p:spTgt spid="45"/>
                                        </p:tgtEl>
                                        <p:attrNameLst>
                                          <p:attrName>ppt_x</p:attrName>
                                        </p:attrNameLst>
                                      </p:cBhvr>
                                      <p:tavLst>
                                        <p:tav tm="0">
                                          <p:val>
                                            <p:strVal val="#ppt_x"/>
                                          </p:val>
                                        </p:tav>
                                        <p:tav tm="100000">
                                          <p:val>
                                            <p:strVal val="#ppt_x"/>
                                          </p:val>
                                        </p:tav>
                                      </p:tavLst>
                                    </p:anim>
                                    <p:anim calcmode="lin" valueType="num">
                                      <p:cBhvr>
                                        <p:cTn id="3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1" cstate="print">
            <a:clrChange>
              <a:clrFrom>
                <a:srgbClr val="FEFEFE"/>
              </a:clrFrom>
              <a:clrTo>
                <a:srgbClr val="FEFEFE">
                  <a:alpha val="0"/>
                </a:srgbClr>
              </a:clrTo>
            </a:clrChange>
            <a:extLst>
              <a:ext uri="{BEBA8EAE-BF5A-486C-A8C5-ECC9F3942E4B}">
                <a14:imgProps xmlns:a14="http://schemas.microsoft.com/office/drawing/2010/main">
                  <a14:imgLayer r:embed="rId2">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48" name="Picture 47"/>
          <p:cNvPicPr>
            <a:picLocks noChangeAspect="1"/>
          </p:cNvPicPr>
          <p:nvPr/>
        </p:nvPicPr>
        <p:blipFill>
          <a:blip r:embed="rId3"/>
          <a:stretch>
            <a:fillRect/>
          </a:stretch>
        </p:blipFill>
        <p:spPr>
          <a:xfrm>
            <a:off x="1213802" y="639445"/>
            <a:ext cx="3838575" cy="2495550"/>
          </a:xfrm>
          <a:prstGeom prst="rect">
            <a:avLst/>
          </a:prstGeom>
        </p:spPr>
      </p:pic>
      <p:cxnSp>
        <p:nvCxnSpPr>
          <p:cNvPr id="49" name="Straight Connector 48"/>
          <p:cNvCxnSpPr/>
          <p:nvPr/>
        </p:nvCxnSpPr>
        <p:spPr>
          <a:xfrm>
            <a:off x="1704975" y="1133475"/>
            <a:ext cx="31051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638300" y="1562100"/>
            <a:ext cx="31051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5834172" y="1028701"/>
            <a:ext cx="5719653" cy="1726651"/>
            <a:chOff x="6976191" y="659333"/>
            <a:chExt cx="1655659" cy="885710"/>
          </a:xfrm>
        </p:grpSpPr>
        <p:sp>
          <p:nvSpPr>
            <p:cNvPr id="52" name="Flowchart: Alternate Process 51"/>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3" name="TextBox 52"/>
            <p:cNvSpPr txBox="1"/>
            <p:nvPr/>
          </p:nvSpPr>
          <p:spPr>
            <a:xfrm>
              <a:off x="6992911" y="663523"/>
              <a:ext cx="1590197" cy="881520"/>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Sương trắng viền quanh núi như một chiếc khăn bông.</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54" name="Picture 53"/>
          <p:cNvPicPr>
            <a:picLocks noChangeAspect="1"/>
          </p:cNvPicPr>
          <p:nvPr/>
        </p:nvPicPr>
        <p:blipFill>
          <a:blip r:embed="rId4"/>
          <a:stretch>
            <a:fillRect/>
          </a:stretch>
        </p:blipFill>
        <p:spPr>
          <a:xfrm>
            <a:off x="1215072" y="3467100"/>
            <a:ext cx="4067175" cy="2486025"/>
          </a:xfrm>
          <a:prstGeom prst="rect">
            <a:avLst/>
          </a:prstGeom>
        </p:spPr>
      </p:pic>
      <p:cxnSp>
        <p:nvCxnSpPr>
          <p:cNvPr id="55" name="Straight Connector 54"/>
          <p:cNvCxnSpPr/>
          <p:nvPr/>
        </p:nvCxnSpPr>
        <p:spPr>
          <a:xfrm>
            <a:off x="1819275" y="5305425"/>
            <a:ext cx="18859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5796072" y="3914776"/>
            <a:ext cx="5719653" cy="1419224"/>
            <a:chOff x="6976191" y="659333"/>
            <a:chExt cx="1655659" cy="728011"/>
          </a:xfrm>
        </p:grpSpPr>
        <p:sp>
          <p:nvSpPr>
            <p:cNvPr id="57" name="Flowchart: Alternate Process 56"/>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8" name="TextBox 57"/>
            <p:cNvSpPr txBox="1"/>
            <p:nvPr/>
          </p:nvSpPr>
          <p:spPr>
            <a:xfrm>
              <a:off x="7014968" y="834532"/>
              <a:ext cx="1590197" cy="275268"/>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pt-BR"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Lá cây mềm như mây</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down)">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down)">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1000"/>
                                        <p:tgtEl>
                                          <p:spTgt spid="56"/>
                                        </p:tgtEl>
                                      </p:cBhvr>
                                    </p:animEffect>
                                    <p:anim calcmode="lin" valueType="num">
                                      <p:cBhvr>
                                        <p:cTn id="38" dur="1000" fill="hold"/>
                                        <p:tgtEl>
                                          <p:spTgt spid="56"/>
                                        </p:tgtEl>
                                        <p:attrNameLst>
                                          <p:attrName>ppt_x</p:attrName>
                                        </p:attrNameLst>
                                      </p:cBhvr>
                                      <p:tavLst>
                                        <p:tav tm="0">
                                          <p:val>
                                            <p:strVal val="#ppt_x"/>
                                          </p:val>
                                        </p:tav>
                                        <p:tav tm="100000">
                                          <p:val>
                                            <p:strVal val="#ppt_x"/>
                                          </p:val>
                                        </p:tav>
                                      </p:tavLst>
                                    </p:anim>
                                    <p:anim calcmode="lin" valueType="num">
                                      <p:cBhvr>
                                        <p:cTn id="3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clrChange>
              <a:clrFrom>
                <a:srgbClr val="FEFEFE"/>
              </a:clrFrom>
              <a:clrTo>
                <a:srgbClr val="FEFEFE">
                  <a:alpha val="0"/>
                </a:srgbClr>
              </a:clrTo>
            </a:clrChange>
            <a:extLst>
              <a:ext uri="{BEBA8EAE-BF5A-486C-A8C5-ECC9F3942E4B}">
                <a14:imgProps xmlns:a14="http://schemas.microsoft.com/office/drawing/2010/main">
                  <a14:imgLayer r:embed="rId2">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1" y="3533775"/>
            <a:ext cx="2838633" cy="3126025"/>
          </a:xfrm>
          <a:prstGeom prst="rect">
            <a:avLst/>
          </a:prstGeom>
        </p:spPr>
      </p:pic>
      <p:pic>
        <p:nvPicPr>
          <p:cNvPr id="6" name="图片 3"/>
          <p:cNvPicPr>
            <a:picLocks noChangeAspect="1"/>
          </p:cNvPicPr>
          <p:nvPr/>
        </p:nvPicPr>
        <p:blipFill>
          <a:blip r:embed="rId3"/>
          <a:stretch>
            <a:fillRect/>
          </a:stretch>
        </p:blipFill>
        <p:spPr>
          <a:xfrm>
            <a:off x="1123950" y="0"/>
            <a:ext cx="10877549" cy="7191375"/>
          </a:xfrm>
          <a:prstGeom prst="rect">
            <a:avLst/>
          </a:prstGeom>
        </p:spPr>
      </p:pic>
      <p:sp>
        <p:nvSpPr>
          <p:cNvPr id="7" name="TextBox 6"/>
          <p:cNvSpPr txBox="1"/>
          <p:nvPr/>
        </p:nvSpPr>
        <p:spPr>
          <a:xfrm>
            <a:off x="3476625" y="1929841"/>
            <a:ext cx="7124700" cy="3046988"/>
          </a:xfrm>
          <a:prstGeom prst="rect">
            <a:avLst/>
          </a:prstGeom>
          <a:noFill/>
        </p:spPr>
        <p:txBody>
          <a:bodyPr wrap="square">
            <a:spAutoFit/>
          </a:bodyPr>
          <a:lstStyle/>
          <a:p>
            <a:pPr algn="ctr"/>
            <a:r>
              <a:rPr lang="nl-NL" sz="3200" b="1" dirty="0">
                <a:solidFill>
                  <a:srgbClr val="FF0000"/>
                </a:solidFill>
                <a:latin typeface="Calibri" panose="020F0502020204030204" pitchFamily="34" charset="0"/>
                <a:cs typeface="Calibri" panose="020F0502020204030204" pitchFamily="34" charset="0"/>
              </a:rPr>
              <a:t>Tác dụng của các hình ảnh so sánh:</a:t>
            </a:r>
            <a:endParaRPr lang="en-US" sz="3200" b="1" dirty="0">
              <a:solidFill>
                <a:srgbClr val="FF000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nl-NL" sz="3200" dirty="0">
                <a:solidFill>
                  <a:srgbClr val="002060"/>
                </a:solidFill>
                <a:latin typeface="Calibri" panose="020F0502020204030204" pitchFamily="34" charset="0"/>
                <a:cs typeface="Calibri" panose="020F0502020204030204" pitchFamily="34" charset="0"/>
              </a:rPr>
              <a:t>Làm cho câu văn, câu thơ nêu đặc điểm, miêu tả người, sự vật... cụ thể hơn, sinh động hơn, dễ cảm nhận hơn.</a:t>
            </a:r>
            <a:endParaRPr lang="nl-NL" sz="3200" dirty="0">
              <a:solidFill>
                <a:srgbClr val="00206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nl-NL" sz="3200" dirty="0">
                <a:solidFill>
                  <a:srgbClr val="002060"/>
                </a:solidFill>
                <a:latin typeface="Calibri" panose="020F0502020204030204" pitchFamily="34" charset="0"/>
                <a:cs typeface="Calibri" panose="020F0502020204030204" pitchFamily="34" charset="0"/>
              </a:rPr>
              <a:t>Hình ảnh so sánh cũng giúp cho câu văn, câu thơ hay hơn, dễ hiểu hơn.</a:t>
            </a:r>
            <a:endParaRPr lang="vi-VN" sz="32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75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75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75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45724405">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1"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1"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2"/>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3"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3" cstate="screen"/>
          <a:stretch>
            <a:fillRect/>
          </a:stretch>
        </p:blipFill>
        <p:spPr>
          <a:xfrm>
            <a:off x="5083" y="0"/>
            <a:ext cx="2453640" cy="2453640"/>
          </a:xfrm>
          <a:prstGeom prst="rect">
            <a:avLst/>
          </a:prstGeom>
        </p:spPr>
      </p:pic>
      <p:pic>
        <p:nvPicPr>
          <p:cNvPr id="3" name="Picture 2"/>
          <p:cNvPicPr>
            <a:picLocks noChangeAspect="1"/>
          </p:cNvPicPr>
          <p:nvPr/>
        </p:nvPicPr>
        <p:blipFill>
          <a:blip r:embed="rId4"/>
          <a:stretch>
            <a:fillRect/>
          </a:stretch>
        </p:blipFill>
        <p:spPr>
          <a:xfrm>
            <a:off x="2647778" y="2453641"/>
            <a:ext cx="7738527" cy="1772057"/>
          </a:xfrm>
          <a:prstGeom prst="rect">
            <a:avLst/>
          </a:prstGeom>
        </p:spPr>
      </p:pic>
      <p:pic>
        <p:nvPicPr>
          <p:cNvPr id="16" name="Picture 15" descr="A picture containing toy, doll&#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8223" y="4199074"/>
            <a:ext cx="3771147" cy="3458143"/>
          </a:xfrm>
          <a:prstGeom prst="rect">
            <a:avLst/>
          </a:prstGeom>
        </p:spPr>
      </p:pic>
      <p:pic>
        <p:nvPicPr>
          <p:cNvPr id="17" name="Picture 16" descr="A picture containing toy, doll&#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1806" y="3979699"/>
            <a:ext cx="2257415" cy="3506664"/>
          </a:xfrm>
          <a:prstGeom prst="rect">
            <a:avLst/>
          </a:prstGeom>
        </p:spPr>
      </p:pic>
      <p:pic>
        <p:nvPicPr>
          <p:cNvPr id="19" name="Barroom Ballet - Silent Film Light - Kevin MacLeod">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2236872" y="-58841"/>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0-#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1" fill="hold"/>
                                        <p:tgtEl>
                                          <p:spTgt spid="19"/>
                                        </p:tgtEl>
                                      </p:cBhvr>
                                    </p:cmd>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3"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1" cstate="print">
            <a:extLst>
              <a:ext uri="{28A0092B-C50C-407E-A947-70E740481C1C}">
                <a14:useLocalDpi xmlns:a14="http://schemas.microsoft.com/office/drawing/2010/main" val="0"/>
              </a:ext>
            </a:extLst>
          </a:blip>
          <a:srcRect l="-132" t="20996" r="132" b="254"/>
          <a:stretch>
            <a:fillRect/>
          </a:stretch>
        </p:blipFill>
        <p:spPr>
          <a:xfrm>
            <a:off x="0" y="-23540"/>
            <a:ext cx="12192000" cy="6858000"/>
          </a:xfrm>
          <a:prstGeom prst="rect">
            <a:avLst/>
          </a:prstGeom>
        </p:spPr>
      </p:pic>
      <p:pic>
        <p:nvPicPr>
          <p:cNvPr id="32" name="Picture 31"/>
          <p:cNvPicPr>
            <a:picLocks noChangeAspect="1"/>
          </p:cNvPicPr>
          <p:nvPr/>
        </p:nvPicPr>
        <p:blipFill rotWithShape="1">
          <a:blip r:embed="rId2">
            <a:clrChange>
              <a:clrFrom>
                <a:srgbClr val="FFFFFF"/>
              </a:clrFrom>
              <a:clrTo>
                <a:srgbClr val="FFFFFF">
                  <a:alpha val="0"/>
                </a:srgbClr>
              </a:clrTo>
            </a:clrChange>
          </a:blip>
          <a:srcRect b="10689"/>
          <a:stretch>
            <a:fillRect/>
          </a:stretch>
        </p:blipFill>
        <p:spPr>
          <a:xfrm>
            <a:off x="5433832" y="634647"/>
            <a:ext cx="1492184" cy="3044435"/>
          </a:xfrm>
          <a:prstGeom prst="rect">
            <a:avLst/>
          </a:prstGeom>
        </p:spPr>
      </p:pic>
      <p:pic>
        <p:nvPicPr>
          <p:cNvPr id="39" name="Picture 38"/>
          <p:cNvPicPr>
            <a:picLocks noChangeAspect="1"/>
          </p:cNvPicPr>
          <p:nvPr/>
        </p:nvPicPr>
        <p:blipFill>
          <a:blip r:embed="rId3">
            <a:clrChange>
              <a:clrFrom>
                <a:srgbClr val="FFFFFF"/>
              </a:clrFrom>
              <a:clrTo>
                <a:srgbClr val="FFFFFF">
                  <a:alpha val="0"/>
                </a:srgbClr>
              </a:clrTo>
            </a:clrChange>
          </a:blip>
          <a:stretch>
            <a:fillRect/>
          </a:stretch>
        </p:blipFill>
        <p:spPr>
          <a:xfrm>
            <a:off x="5696571" y="3450494"/>
            <a:ext cx="1280420" cy="631743"/>
          </a:xfrm>
          <a:prstGeom prst="rect">
            <a:avLst/>
          </a:prstGeom>
        </p:spPr>
      </p:pic>
      <p:pic>
        <p:nvPicPr>
          <p:cNvPr id="45" name="Picture 44"/>
          <p:cNvPicPr>
            <a:picLocks noChangeAspect="1"/>
          </p:cNvPicPr>
          <p:nvPr/>
        </p:nvPicPr>
        <p:blipFill>
          <a:blip r:embed="rId4">
            <a:clrChange>
              <a:clrFrom>
                <a:srgbClr val="FFFFFF"/>
              </a:clrFrom>
              <a:clrTo>
                <a:srgbClr val="FFFFFF">
                  <a:alpha val="0"/>
                </a:srgbClr>
              </a:clrTo>
            </a:clrChange>
          </a:blip>
          <a:stretch>
            <a:fillRect/>
          </a:stretch>
        </p:blipFill>
        <p:spPr>
          <a:xfrm>
            <a:off x="3992552" y="3929126"/>
            <a:ext cx="833675" cy="427807"/>
          </a:xfrm>
          <a:prstGeom prst="rect">
            <a:avLst/>
          </a:prstGeom>
        </p:spPr>
      </p:pic>
      <p:pic>
        <p:nvPicPr>
          <p:cNvPr id="68" name="Picture 67"/>
          <p:cNvPicPr>
            <a:picLocks noChangeAspect="1"/>
          </p:cNvPicPr>
          <p:nvPr/>
        </p:nvPicPr>
        <p:blipFill>
          <a:blip r:embed="rId5"/>
          <a:stretch>
            <a:fillRect/>
          </a:stretch>
        </p:blipFill>
        <p:spPr>
          <a:xfrm>
            <a:off x="1644243" y="2217965"/>
            <a:ext cx="2511771" cy="3346995"/>
          </a:xfrm>
          <a:prstGeom prst="rect">
            <a:avLst/>
          </a:prstGeom>
        </p:spPr>
      </p:pic>
      <p:pic>
        <p:nvPicPr>
          <p:cNvPr id="73" name="Picture 72"/>
          <p:cNvPicPr>
            <a:picLocks noChangeAspect="1"/>
          </p:cNvPicPr>
          <p:nvPr/>
        </p:nvPicPr>
        <p:blipFill>
          <a:blip r:embed="rId6">
            <a:clrChange>
              <a:clrFrom>
                <a:srgbClr val="FFFFFF"/>
              </a:clrFrom>
              <a:clrTo>
                <a:srgbClr val="FFFFFF">
                  <a:alpha val="0"/>
                </a:srgbClr>
              </a:clrTo>
            </a:clrChange>
          </a:blip>
          <a:stretch>
            <a:fillRect/>
          </a:stretch>
        </p:blipFill>
        <p:spPr>
          <a:xfrm>
            <a:off x="2087962" y="5214838"/>
            <a:ext cx="1542143" cy="526143"/>
          </a:xfrm>
          <a:prstGeom prst="rect">
            <a:avLst/>
          </a:prstGeom>
        </p:spPr>
      </p:pic>
      <p:pic>
        <p:nvPicPr>
          <p:cNvPr id="2" name="Picture 1"/>
          <p:cNvPicPr>
            <a:picLocks noChangeAspect="1"/>
          </p:cNvPicPr>
          <p:nvPr/>
        </p:nvPicPr>
        <p:blipFill>
          <a:blip r:embed="rId7"/>
          <a:stretch>
            <a:fillRect/>
          </a:stretch>
        </p:blipFill>
        <p:spPr>
          <a:xfrm>
            <a:off x="2860404" y="457165"/>
            <a:ext cx="2773920" cy="3889585"/>
          </a:xfrm>
          <a:prstGeom prst="rect">
            <a:avLst/>
          </a:prstGeom>
        </p:spPr>
      </p:pic>
      <p:pic>
        <p:nvPicPr>
          <p:cNvPr id="69" name="Picture 6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17148" y="229750"/>
            <a:ext cx="3069387" cy="4224895"/>
          </a:xfrm>
          <a:prstGeom prst="rect">
            <a:avLst/>
          </a:prstGeom>
        </p:spPr>
      </p:pic>
      <p:pic>
        <p:nvPicPr>
          <p:cNvPr id="31" name="Picture 30"/>
          <p:cNvPicPr>
            <a:picLocks noChangeAspect="1"/>
          </p:cNvPicPr>
          <p:nvPr/>
        </p:nvPicPr>
        <p:blipFill>
          <a:blip r:embed="rId9"/>
          <a:stretch>
            <a:fillRect/>
          </a:stretch>
        </p:blipFill>
        <p:spPr>
          <a:xfrm>
            <a:off x="6814791" y="3698966"/>
            <a:ext cx="1731415" cy="3279932"/>
          </a:xfrm>
          <a:prstGeom prst="rect">
            <a:avLst/>
          </a:prstGeom>
        </p:spPr>
      </p:pic>
      <p:pic>
        <p:nvPicPr>
          <p:cNvPr id="67" name="Picture 66"/>
          <p:cNvPicPr>
            <a:picLocks noChangeAspect="1"/>
          </p:cNvPicPr>
          <p:nvPr/>
        </p:nvPicPr>
        <p:blipFill>
          <a:blip r:embed="rId10"/>
          <a:stretch>
            <a:fillRect/>
          </a:stretch>
        </p:blipFill>
        <p:spPr>
          <a:xfrm>
            <a:off x="3534879" y="4160136"/>
            <a:ext cx="2865368" cy="2883659"/>
          </a:xfrm>
          <a:prstGeom prst="rect">
            <a:avLst/>
          </a:prstGeom>
        </p:spPr>
      </p:pic>
      <p:pic>
        <p:nvPicPr>
          <p:cNvPr id="71" name="Picture 70"/>
          <p:cNvPicPr>
            <a:picLocks noChangeAspect="1"/>
          </p:cNvPicPr>
          <p:nvPr/>
        </p:nvPicPr>
        <p:blipFill>
          <a:blip r:embed="rId11">
            <a:clrChange>
              <a:clrFrom>
                <a:srgbClr val="FFFFFF"/>
              </a:clrFrom>
              <a:clrTo>
                <a:srgbClr val="FFFFFF">
                  <a:alpha val="0"/>
                </a:srgbClr>
              </a:clrTo>
            </a:clrChange>
          </a:blip>
          <a:stretch>
            <a:fillRect/>
          </a:stretch>
        </p:blipFill>
        <p:spPr>
          <a:xfrm>
            <a:off x="6858834" y="6484620"/>
            <a:ext cx="1372079" cy="436763"/>
          </a:xfrm>
          <a:prstGeom prst="rect">
            <a:avLst/>
          </a:prstGeom>
        </p:spPr>
      </p:pic>
      <p:pic>
        <p:nvPicPr>
          <p:cNvPr id="72" name="Picture 71"/>
          <p:cNvPicPr>
            <a:picLocks noChangeAspect="1"/>
          </p:cNvPicPr>
          <p:nvPr/>
        </p:nvPicPr>
        <p:blipFill>
          <a:blip r:embed="rId12">
            <a:clrChange>
              <a:clrFrom>
                <a:srgbClr val="FFFFFF"/>
              </a:clrFrom>
              <a:clrTo>
                <a:srgbClr val="FFFFFF">
                  <a:alpha val="0"/>
                </a:srgbClr>
              </a:clrTo>
            </a:clrChange>
          </a:blip>
          <a:stretch>
            <a:fillRect/>
          </a:stretch>
        </p:blipFill>
        <p:spPr>
          <a:xfrm>
            <a:off x="3737393" y="6578484"/>
            <a:ext cx="1555459" cy="375153"/>
          </a:xfrm>
          <a:prstGeom prst="rect">
            <a:avLst/>
          </a:prstGeom>
        </p:spPr>
      </p:pic>
      <p:pic>
        <p:nvPicPr>
          <p:cNvPr id="10" name="Picture 9"/>
          <p:cNvPicPr>
            <a:picLocks noChangeAspect="1"/>
          </p:cNvPicPr>
          <p:nvPr/>
        </p:nvPicPr>
        <p:blipFill>
          <a:blip r:embed="rId13"/>
          <a:stretch>
            <a:fillRect/>
          </a:stretch>
        </p:blipFill>
        <p:spPr>
          <a:xfrm>
            <a:off x="1644244" y="2711053"/>
            <a:ext cx="8161825" cy="1723707"/>
          </a:xfrm>
          <a:prstGeom prst="rect">
            <a:avLst/>
          </a:prstGeom>
        </p:spPr>
      </p:pic>
      <p:pic>
        <p:nvPicPr>
          <p:cNvPr id="15" name="5c44c091b8da2">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16"/>
          <a:stretch>
            <a:fillRect/>
          </a:stretch>
        </p:blipFill>
        <p:spPr>
          <a:xfrm>
            <a:off x="-766233" y="-1756833"/>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par>
                                <p:cTn id="7" presetID="25"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2" dur="1000" fill="hold"/>
                                        <p:tgtEl>
                                          <p:spTgt spid="10"/>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7" repeatCount="indefinite"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1" cstate="print">
            <a:extLst>
              <a:ext uri="{28A0092B-C50C-407E-A947-70E740481C1C}">
                <a14:useLocalDpi xmlns:a14="http://schemas.microsoft.com/office/drawing/2010/main" val="0"/>
              </a:ext>
            </a:extLst>
          </a:blip>
          <a:srcRect l="-132" t="20996" r="132" b="254"/>
          <a:stretch>
            <a:fillRect/>
          </a:stretch>
        </p:blipFill>
        <p:spPr>
          <a:xfrm>
            <a:off x="0" y="-23540"/>
            <a:ext cx="12192000" cy="6858000"/>
          </a:xfrm>
          <a:prstGeom prst="rect">
            <a:avLst/>
          </a:prstGeom>
        </p:spPr>
      </p:pic>
      <p:pic>
        <p:nvPicPr>
          <p:cNvPr id="32" name="Picture 31"/>
          <p:cNvPicPr>
            <a:picLocks noChangeAspect="1"/>
          </p:cNvPicPr>
          <p:nvPr/>
        </p:nvPicPr>
        <p:blipFill rotWithShape="1">
          <a:blip r:embed="rId2">
            <a:clrChange>
              <a:clrFrom>
                <a:srgbClr val="FFFFFF"/>
              </a:clrFrom>
              <a:clrTo>
                <a:srgbClr val="FFFFFF">
                  <a:alpha val="0"/>
                </a:srgbClr>
              </a:clrTo>
            </a:clrChange>
          </a:blip>
          <a:srcRect b="10689"/>
          <a:stretch>
            <a:fillRect/>
          </a:stretch>
        </p:blipFill>
        <p:spPr>
          <a:xfrm>
            <a:off x="5433832" y="634647"/>
            <a:ext cx="1492184" cy="3044435"/>
          </a:xfrm>
          <a:prstGeom prst="rect">
            <a:avLst/>
          </a:prstGeom>
        </p:spPr>
      </p:pic>
      <p:pic>
        <p:nvPicPr>
          <p:cNvPr id="42" name="Picture 41"/>
          <p:cNvPicPr>
            <a:picLocks noChangeAspect="1"/>
          </p:cNvPicPr>
          <p:nvPr/>
        </p:nvPicPr>
        <p:blipFill>
          <a:blip r:embed="rId3">
            <a:clrChange>
              <a:clrFrom>
                <a:srgbClr val="FFFFFF"/>
              </a:clrFrom>
              <a:clrTo>
                <a:srgbClr val="FFFFFF">
                  <a:alpha val="0"/>
                </a:srgbClr>
              </a:clrTo>
            </a:clrChange>
          </a:blip>
          <a:stretch>
            <a:fillRect/>
          </a:stretch>
        </p:blipFill>
        <p:spPr>
          <a:xfrm>
            <a:off x="1275342" y="4851275"/>
            <a:ext cx="2779093" cy="1579031"/>
          </a:xfrm>
          <a:prstGeom prst="rect">
            <a:avLst/>
          </a:prstGeom>
        </p:spPr>
      </p:pic>
      <p:pic>
        <p:nvPicPr>
          <p:cNvPr id="43" name="Picture 42"/>
          <p:cNvPicPr>
            <a:picLocks noChangeAspect="1"/>
          </p:cNvPicPr>
          <p:nvPr/>
        </p:nvPicPr>
        <p:blipFill>
          <a:blip r:embed="rId3">
            <a:clrChange>
              <a:clrFrom>
                <a:srgbClr val="FFFFFF"/>
              </a:clrFrom>
              <a:clrTo>
                <a:srgbClr val="FFFFFF">
                  <a:alpha val="0"/>
                </a:srgbClr>
              </a:clrTo>
            </a:clrChange>
          </a:blip>
          <a:stretch>
            <a:fillRect/>
          </a:stretch>
        </p:blipFill>
        <p:spPr>
          <a:xfrm>
            <a:off x="5246732" y="2427737"/>
            <a:ext cx="2779093" cy="1579031"/>
          </a:xfrm>
          <a:prstGeom prst="rect">
            <a:avLst/>
          </a:prstGeom>
        </p:spPr>
      </p:pic>
      <p:pic>
        <p:nvPicPr>
          <p:cNvPr id="27" name="Visit http://fb.com/nkpowerskills"/>
          <p:cNvPicPr>
            <a:picLocks noChangeAspect="1"/>
          </p:cNvPicPr>
          <p:nvPr/>
        </p:nvPicPr>
        <p:blipFill>
          <a:blip r:embed="rId4">
            <a:clrChange>
              <a:clrFrom>
                <a:srgbClr val="FFFFFF"/>
              </a:clrFrom>
              <a:clrTo>
                <a:srgbClr val="FFFFFF">
                  <a:alpha val="0"/>
                </a:srgbClr>
              </a:clrTo>
            </a:clrChange>
          </a:blip>
          <a:stretch>
            <a:fillRect/>
          </a:stretch>
        </p:blipFill>
        <p:spPr>
          <a:xfrm>
            <a:off x="5692536" y="2781350"/>
            <a:ext cx="1371600" cy="936543"/>
          </a:xfrm>
          <a:prstGeom prst="rect">
            <a:avLst/>
          </a:prstGeom>
        </p:spPr>
      </p:pic>
      <p:pic>
        <p:nvPicPr>
          <p:cNvPr id="39" name="Picture 38"/>
          <p:cNvPicPr>
            <a:picLocks noChangeAspect="1"/>
          </p:cNvPicPr>
          <p:nvPr/>
        </p:nvPicPr>
        <p:blipFill>
          <a:blip r:embed="rId5">
            <a:clrChange>
              <a:clrFrom>
                <a:srgbClr val="FFFFFF"/>
              </a:clrFrom>
              <a:clrTo>
                <a:srgbClr val="FFFFFF">
                  <a:alpha val="0"/>
                </a:srgbClr>
              </a:clrTo>
            </a:clrChange>
          </a:blip>
          <a:stretch>
            <a:fillRect/>
          </a:stretch>
        </p:blipFill>
        <p:spPr>
          <a:xfrm>
            <a:off x="5696571" y="3450494"/>
            <a:ext cx="1280420" cy="631743"/>
          </a:xfrm>
          <a:prstGeom prst="rect">
            <a:avLst/>
          </a:prstGeom>
        </p:spPr>
      </p:pic>
      <p:pic>
        <p:nvPicPr>
          <p:cNvPr id="45" name="Picture 44"/>
          <p:cNvPicPr>
            <a:picLocks noChangeAspect="1"/>
          </p:cNvPicPr>
          <p:nvPr/>
        </p:nvPicPr>
        <p:blipFill>
          <a:blip r:embed="rId6">
            <a:clrChange>
              <a:clrFrom>
                <a:srgbClr val="FFFFFF"/>
              </a:clrFrom>
              <a:clrTo>
                <a:srgbClr val="FFFFFF">
                  <a:alpha val="0"/>
                </a:srgbClr>
              </a:clrTo>
            </a:clrChange>
          </a:blip>
          <a:stretch>
            <a:fillRect/>
          </a:stretch>
        </p:blipFill>
        <p:spPr>
          <a:xfrm>
            <a:off x="1993081" y="5687305"/>
            <a:ext cx="833675" cy="427807"/>
          </a:xfrm>
          <a:prstGeom prst="rect">
            <a:avLst/>
          </a:prstGeom>
        </p:spPr>
      </p:pic>
      <p:pic>
        <p:nvPicPr>
          <p:cNvPr id="46" name="Visit http://fb.com/nkpowerskills"/>
          <p:cNvPicPr>
            <a:picLocks noChangeAspect="1"/>
          </p:cNvPicPr>
          <p:nvPr/>
        </p:nvPicPr>
        <p:blipFill>
          <a:blip r:embed="rId7">
            <a:clrChange>
              <a:clrFrom>
                <a:srgbClr val="FFFFFF"/>
              </a:clrFrom>
              <a:clrTo>
                <a:srgbClr val="FFFFFF">
                  <a:alpha val="0"/>
                </a:srgbClr>
              </a:clrTo>
            </a:clrChange>
          </a:blip>
          <a:stretch>
            <a:fillRect/>
          </a:stretch>
        </p:blipFill>
        <p:spPr>
          <a:xfrm>
            <a:off x="1670718" y="4425529"/>
            <a:ext cx="1724388" cy="1314132"/>
          </a:xfrm>
          <a:prstGeom prst="rect">
            <a:avLst/>
          </a:prstGeom>
        </p:spPr>
      </p:pic>
      <p:pic>
        <p:nvPicPr>
          <p:cNvPr id="68" name="Picture 67"/>
          <p:cNvPicPr>
            <a:picLocks noChangeAspect="1"/>
          </p:cNvPicPr>
          <p:nvPr/>
        </p:nvPicPr>
        <p:blipFill>
          <a:blip r:embed="rId8"/>
          <a:stretch>
            <a:fillRect/>
          </a:stretch>
        </p:blipFill>
        <p:spPr>
          <a:xfrm>
            <a:off x="2967963" y="661751"/>
            <a:ext cx="2511771" cy="3346995"/>
          </a:xfrm>
          <a:prstGeom prst="rect">
            <a:avLst/>
          </a:prstGeom>
        </p:spPr>
      </p:pic>
      <p:pic>
        <p:nvPicPr>
          <p:cNvPr id="73" name="Picture 72"/>
          <p:cNvPicPr>
            <a:picLocks noChangeAspect="1"/>
          </p:cNvPicPr>
          <p:nvPr/>
        </p:nvPicPr>
        <p:blipFill>
          <a:blip r:embed="rId9">
            <a:clrChange>
              <a:clrFrom>
                <a:srgbClr val="FFFFFF"/>
              </a:clrFrom>
              <a:clrTo>
                <a:srgbClr val="FFFFFF">
                  <a:alpha val="0"/>
                </a:srgbClr>
              </a:clrTo>
            </a:clrChange>
          </a:blip>
          <a:stretch>
            <a:fillRect/>
          </a:stretch>
        </p:blipFill>
        <p:spPr>
          <a:xfrm>
            <a:off x="3357277" y="3747277"/>
            <a:ext cx="1542143" cy="526143"/>
          </a:xfrm>
          <a:prstGeom prst="rect">
            <a:avLst/>
          </a:prstGeom>
        </p:spPr>
      </p:pic>
      <p:pic>
        <p:nvPicPr>
          <p:cNvPr id="2" name="15 NK PowerSkills"/>
          <p:cNvPicPr>
            <a:picLocks noChangeAspect="1"/>
          </p:cNvPicPr>
          <p:nvPr/>
        </p:nvPicPr>
        <p:blipFill>
          <a:blip r:embed="rId10"/>
          <a:stretch>
            <a:fillRect/>
          </a:stretch>
        </p:blipFill>
        <p:spPr>
          <a:xfrm>
            <a:off x="860933" y="2215344"/>
            <a:ext cx="2773920" cy="3889585"/>
          </a:xfrm>
          <a:prstGeom prst="rect">
            <a:avLst/>
          </a:prstGeom>
        </p:spPr>
      </p:pic>
      <p:sp>
        <p:nvSpPr>
          <p:cNvPr id="51" name="Oval 50">
            <a:hlinkClick r:id="rId11" action="ppaction://hlinksldjump"/>
          </p:cNvPr>
          <p:cNvSpPr/>
          <p:nvPr/>
        </p:nvSpPr>
        <p:spPr>
          <a:xfrm>
            <a:off x="2255442" y="400164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00">
              <a:defRPr/>
            </a:pPr>
            <a:r>
              <a:rPr lang="en-US" sz="4400" dirty="0">
                <a:solidFill>
                  <a:prstClr val="black"/>
                </a:solidFill>
                <a:latin typeface=".VnBlack" panose="020B7200000000000000" pitchFamily="34" charset="0"/>
              </a:rPr>
              <a:t>3</a:t>
            </a:r>
            <a:endParaRPr lang="en-US" sz="4400" dirty="0">
              <a:solidFill>
                <a:prstClr val="black"/>
              </a:solidFill>
              <a:latin typeface=".VnBlack" panose="020B7200000000000000" pitchFamily="34" charset="0"/>
            </a:endParaRPr>
          </a:p>
        </p:txBody>
      </p:sp>
      <p:sp>
        <p:nvSpPr>
          <p:cNvPr id="52" name="Oval 51">
            <a:hlinkClick r:id="rId12" action="ppaction://hlinksldjump"/>
          </p:cNvPr>
          <p:cNvSpPr/>
          <p:nvPr/>
        </p:nvSpPr>
        <p:spPr>
          <a:xfrm>
            <a:off x="6069268" y="2189624"/>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00">
              <a:defRPr/>
            </a:pPr>
            <a:r>
              <a:rPr lang="en-US" sz="4400" dirty="0">
                <a:solidFill>
                  <a:prstClr val="black"/>
                </a:solidFill>
                <a:latin typeface=".VnBlack" panose="020B7200000000000000" pitchFamily="34" charset="0"/>
              </a:rPr>
              <a:t>2</a:t>
            </a:r>
            <a:endParaRPr lang="en-US" sz="4400" dirty="0">
              <a:solidFill>
                <a:prstClr val="black"/>
              </a:solidFill>
              <a:latin typeface=".VnBlack" panose="020B7200000000000000" pitchFamily="34" charset="0"/>
            </a:endParaRPr>
          </a:p>
        </p:txBody>
      </p:sp>
      <p:pic>
        <p:nvPicPr>
          <p:cNvPr id="69" name="13 NK PowerSkill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42767" y="1176334"/>
            <a:ext cx="3069387" cy="4224895"/>
          </a:xfrm>
          <a:prstGeom prst="rect">
            <a:avLst/>
          </a:prstGeom>
        </p:spPr>
      </p:pic>
      <p:pic>
        <p:nvPicPr>
          <p:cNvPr id="25" name="12 NK PowerSkills"/>
          <p:cNvPicPr>
            <a:picLocks noChangeAspect="1"/>
          </p:cNvPicPr>
          <p:nvPr/>
        </p:nvPicPr>
        <p:blipFill>
          <a:blip r:embed="rId14">
            <a:clrChange>
              <a:clrFrom>
                <a:srgbClr val="EFE4B0"/>
              </a:clrFrom>
              <a:clrTo>
                <a:srgbClr val="EFE4B0">
                  <a:alpha val="0"/>
                </a:srgbClr>
              </a:clrTo>
            </a:clrChange>
          </a:blip>
          <a:stretch>
            <a:fillRect/>
          </a:stretch>
        </p:blipFill>
        <p:spPr>
          <a:xfrm>
            <a:off x="8785005" y="1242187"/>
            <a:ext cx="2006823" cy="2163491"/>
          </a:xfrm>
          <a:prstGeom prst="rect">
            <a:avLst/>
          </a:prstGeom>
        </p:spPr>
      </p:pic>
      <p:pic>
        <p:nvPicPr>
          <p:cNvPr id="58" name="Visit http://fb.com/nkpowerskills"/>
          <p:cNvPicPr>
            <a:picLocks noChangeAspect="1"/>
          </p:cNvPicPr>
          <p:nvPr/>
        </p:nvPicPr>
        <p:blipFill>
          <a:blip r:embed="rId15">
            <a:clrChange>
              <a:clrFrom>
                <a:srgbClr val="FFFFFF"/>
              </a:clrFrom>
              <a:clrTo>
                <a:srgbClr val="FFFFFF">
                  <a:alpha val="0"/>
                </a:srgbClr>
              </a:clrTo>
            </a:clrChange>
          </a:blip>
          <a:stretch>
            <a:fillRect/>
          </a:stretch>
        </p:blipFill>
        <p:spPr>
          <a:xfrm>
            <a:off x="7122340" y="5253801"/>
            <a:ext cx="1494259" cy="1551839"/>
          </a:xfrm>
          <a:prstGeom prst="rect">
            <a:avLst/>
          </a:prstGeom>
        </p:spPr>
      </p:pic>
      <p:pic>
        <p:nvPicPr>
          <p:cNvPr id="62" name="Visit http://fb.com/nkpowerskills"/>
          <p:cNvPicPr>
            <a:picLocks noChangeAspect="1"/>
          </p:cNvPicPr>
          <p:nvPr/>
        </p:nvPicPr>
        <p:blipFill>
          <a:blip r:embed="rId16">
            <a:clrChange>
              <a:clrFrom>
                <a:srgbClr val="FFFFFF"/>
              </a:clrFrom>
              <a:clrTo>
                <a:srgbClr val="FFFFFF">
                  <a:alpha val="0"/>
                </a:srgbClr>
              </a:clrTo>
            </a:clrChange>
          </a:blip>
          <a:stretch>
            <a:fillRect/>
          </a:stretch>
        </p:blipFill>
        <p:spPr>
          <a:xfrm>
            <a:off x="3745728" y="4970451"/>
            <a:ext cx="1763877" cy="1733163"/>
          </a:xfrm>
          <a:prstGeom prst="rect">
            <a:avLst/>
          </a:prstGeom>
        </p:spPr>
      </p:pic>
      <p:pic>
        <p:nvPicPr>
          <p:cNvPr id="31" name="11 NK PowerSkills"/>
          <p:cNvPicPr>
            <a:picLocks noChangeAspect="1"/>
          </p:cNvPicPr>
          <p:nvPr/>
        </p:nvPicPr>
        <p:blipFill>
          <a:blip r:embed="rId17"/>
          <a:stretch>
            <a:fillRect/>
          </a:stretch>
        </p:blipFill>
        <p:spPr>
          <a:xfrm>
            <a:off x="6814791" y="3698966"/>
            <a:ext cx="1731415" cy="3279932"/>
          </a:xfrm>
          <a:prstGeom prst="rect">
            <a:avLst/>
          </a:prstGeom>
        </p:spPr>
      </p:pic>
      <p:pic>
        <p:nvPicPr>
          <p:cNvPr id="67" name="10 NK PowerSkills"/>
          <p:cNvPicPr>
            <a:picLocks noChangeAspect="1"/>
          </p:cNvPicPr>
          <p:nvPr/>
        </p:nvPicPr>
        <p:blipFill>
          <a:blip r:embed="rId18"/>
          <a:stretch>
            <a:fillRect/>
          </a:stretch>
        </p:blipFill>
        <p:spPr>
          <a:xfrm>
            <a:off x="3534879" y="4160136"/>
            <a:ext cx="2865368" cy="2883659"/>
          </a:xfrm>
          <a:prstGeom prst="rect">
            <a:avLst/>
          </a:prstGeom>
        </p:spPr>
      </p:pic>
      <p:pic>
        <p:nvPicPr>
          <p:cNvPr id="71" name="09 NK PowerSkills"/>
          <p:cNvPicPr>
            <a:picLocks noChangeAspect="1"/>
          </p:cNvPicPr>
          <p:nvPr/>
        </p:nvPicPr>
        <p:blipFill>
          <a:blip r:embed="rId19">
            <a:clrChange>
              <a:clrFrom>
                <a:srgbClr val="FFFFFF"/>
              </a:clrFrom>
              <a:clrTo>
                <a:srgbClr val="FFFFFF">
                  <a:alpha val="0"/>
                </a:srgbClr>
              </a:clrTo>
            </a:clrChange>
          </a:blip>
          <a:stretch>
            <a:fillRect/>
          </a:stretch>
        </p:blipFill>
        <p:spPr>
          <a:xfrm>
            <a:off x="6858834" y="6484620"/>
            <a:ext cx="1372079" cy="436763"/>
          </a:xfrm>
          <a:prstGeom prst="rect">
            <a:avLst/>
          </a:prstGeom>
        </p:spPr>
      </p:pic>
      <p:pic>
        <p:nvPicPr>
          <p:cNvPr id="72" name="08 NK PowerSkills"/>
          <p:cNvPicPr>
            <a:picLocks noChangeAspect="1"/>
          </p:cNvPicPr>
          <p:nvPr/>
        </p:nvPicPr>
        <p:blipFill>
          <a:blip r:embed="rId20">
            <a:clrChange>
              <a:clrFrom>
                <a:srgbClr val="FFFFFF"/>
              </a:clrFrom>
              <a:clrTo>
                <a:srgbClr val="FFFFFF">
                  <a:alpha val="0"/>
                </a:srgbClr>
              </a:clrTo>
            </a:clrChange>
          </a:blip>
          <a:stretch>
            <a:fillRect/>
          </a:stretch>
        </p:blipFill>
        <p:spPr>
          <a:xfrm>
            <a:off x="3737393" y="6578484"/>
            <a:ext cx="1555459" cy="375153"/>
          </a:xfrm>
          <a:prstGeom prst="rect">
            <a:avLst/>
          </a:prstGeom>
        </p:spPr>
      </p:pic>
      <p:pic>
        <p:nvPicPr>
          <p:cNvPr id="3" name="07 NK PowerSkills"/>
          <p:cNvPicPr>
            <a:picLocks noChangeAspect="1"/>
          </p:cNvPicPr>
          <p:nvPr/>
        </p:nvPicPr>
        <p:blipFill>
          <a:blip r:embed="rId3">
            <a:clrChange>
              <a:clrFrom>
                <a:srgbClr val="FFFFFF"/>
              </a:clrFrom>
              <a:clrTo>
                <a:srgbClr val="FFFFFF">
                  <a:alpha val="0"/>
                </a:srgbClr>
              </a:clrTo>
            </a:clrChange>
          </a:blip>
          <a:stretch>
            <a:fillRect/>
          </a:stretch>
        </p:blipFill>
        <p:spPr>
          <a:xfrm>
            <a:off x="6698367" y="5575594"/>
            <a:ext cx="2779093" cy="1579031"/>
          </a:xfrm>
          <a:prstGeom prst="rect">
            <a:avLst/>
          </a:prstGeom>
        </p:spPr>
      </p:pic>
      <p:sp>
        <p:nvSpPr>
          <p:cNvPr id="48" name="Oval 47">
            <a:hlinkClick r:id="rId21" action="ppaction://hlinksldjump"/>
          </p:cNvPr>
          <p:cNvSpPr/>
          <p:nvPr/>
        </p:nvSpPr>
        <p:spPr>
          <a:xfrm>
            <a:off x="7847166" y="48119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00">
              <a:defRPr/>
            </a:pPr>
            <a:r>
              <a:rPr lang="en-US" sz="4400" dirty="0">
                <a:solidFill>
                  <a:prstClr val="black"/>
                </a:solidFill>
                <a:latin typeface=".VnBlack" panose="020B7200000000000000" pitchFamily="34" charset="0"/>
              </a:rPr>
              <a:t>1</a:t>
            </a:r>
            <a:endParaRPr lang="en-US" sz="4400" dirty="0">
              <a:solidFill>
                <a:prstClr val="black"/>
              </a:solidFill>
              <a:latin typeface=".VnBlack" panose="020B7200000000000000" pitchFamily="34" charset="0"/>
            </a:endParaRPr>
          </a:p>
        </p:txBody>
      </p:sp>
      <p:pic>
        <p:nvPicPr>
          <p:cNvPr id="5" name="03 NK PowerSkills"/>
          <p:cNvPicPr>
            <a:picLocks noChangeAspect="1"/>
          </p:cNvPicPr>
          <p:nvPr/>
        </p:nvPicPr>
        <p:blipFill>
          <a:blip r:embed="rId22"/>
          <a:stretch>
            <a:fillRect/>
          </a:stretch>
        </p:blipFill>
        <p:spPr>
          <a:xfrm>
            <a:off x="2097481" y="78338"/>
            <a:ext cx="774881" cy="789231"/>
          </a:xfrm>
          <a:prstGeom prst="rect">
            <a:avLst/>
          </a:prstGeom>
        </p:spPr>
      </p:pic>
      <p:pic>
        <p:nvPicPr>
          <p:cNvPr id="9" name="02 NK PowerSkills"/>
          <p:cNvPicPr>
            <a:picLocks noChangeAspect="1"/>
          </p:cNvPicPr>
          <p:nvPr/>
        </p:nvPicPr>
        <p:blipFill>
          <a:blip r:embed="rId23"/>
          <a:stretch>
            <a:fillRect/>
          </a:stretch>
        </p:blipFill>
        <p:spPr>
          <a:xfrm>
            <a:off x="1249484" y="78338"/>
            <a:ext cx="782056" cy="789231"/>
          </a:xfrm>
          <a:prstGeom prst="rect">
            <a:avLst/>
          </a:prstGeom>
        </p:spPr>
      </p:pic>
      <p:pic>
        <p:nvPicPr>
          <p:cNvPr id="8" name="01 NK PowerSkills"/>
          <p:cNvPicPr>
            <a:picLocks noChangeAspect="1"/>
          </p:cNvPicPr>
          <p:nvPr/>
        </p:nvPicPr>
        <p:blipFill>
          <a:blip r:embed="rId22"/>
          <a:stretch>
            <a:fillRect/>
          </a:stretch>
        </p:blipFill>
        <p:spPr>
          <a:xfrm>
            <a:off x="408665" y="78338"/>
            <a:ext cx="774881" cy="789231"/>
          </a:xfrm>
          <a:prstGeom prst="rect">
            <a:avLst/>
          </a:prstGeom>
        </p:spPr>
      </p:pic>
      <p:pic>
        <p:nvPicPr>
          <p:cNvPr id="35" name="Picture 2" descr="Káº¿t quáº£ hÃ¬nh áº£nh cho home icon">
            <a:hlinkClick r:id="rId24" action="ppaction://hlinksldjump"/>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863551" y="5834186"/>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3.7037E-7 L 3.05556E-6 0.00031 C -0.00643 0.03179 -0.01459 0.06265 -0.0191 0.09506 C -0.0224 0.11759 -0.01806 0.09105 -0.02275 0.10988 C -0.02379 0.1142 -0.02518 0.12253 -0.02518 0.12284 C -0.02552 0.12747 -0.0257 0.13272 -0.02622 0.13765 C -0.02691 0.14197 -0.02865 0.14568 -0.02882 0.15031 C -0.029 0.16636 -0.02865 0.18272 -0.02761 0.19877 C -0.02726 0.20154 -0.02604 0.20309 -0.02518 0.20494 C -0.02396 0.20802 -0.02275 0.2108 -0.02153 0.21358 C -0.02066 0.21574 -0.0191 0.22006 -0.0191 0.22037 " pathEditMode="relative" rAng="0" ptsTypes="AAAAAAAAAAA">
                                      <p:cBhvr>
                                        <p:cTn id="6" dur="1000" fill="hold"/>
                                        <p:tgtEl>
                                          <p:spTgt spid="69"/>
                                        </p:tgtEl>
                                        <p:attrNameLst>
                                          <p:attrName>ppt_x</p:attrName>
                                          <p:attrName>ppt_y</p:attrName>
                                        </p:attrNameLst>
                                      </p:cBhvr>
                                      <p:rCtr x="-1458" y="11019"/>
                                    </p:animMotion>
                                  </p:childTnLst>
                                </p:cTn>
                              </p:par>
                            </p:childTnLst>
                          </p:cTn>
                        </p:par>
                        <p:par>
                          <p:cTn id="7" fill="hold">
                            <p:stCondLst>
                              <p:cond delay="1000"/>
                            </p:stCondLst>
                            <p:childTnLst>
                              <p:par>
                                <p:cTn id="8" presetID="53" presetClass="exit" presetSubtype="32" fill="hold" nodeType="afterEffect">
                                  <p:stCondLst>
                                    <p:cond delay="0"/>
                                  </p:stCondLst>
                                  <p:childTnLst>
                                    <p:anim calcmode="lin" valueType="num">
                                      <p:cBhvr>
                                        <p:cTn id="9" dur="500"/>
                                        <p:tgtEl>
                                          <p:spTgt spid="58"/>
                                        </p:tgtEl>
                                        <p:attrNameLst>
                                          <p:attrName>ppt_w</p:attrName>
                                        </p:attrNameLst>
                                      </p:cBhvr>
                                      <p:tavLst>
                                        <p:tav tm="0">
                                          <p:val>
                                            <p:strVal val="ppt_w"/>
                                          </p:val>
                                        </p:tav>
                                        <p:tav tm="100000">
                                          <p:val>
                                            <p:fltVal val="0"/>
                                          </p:val>
                                        </p:tav>
                                      </p:tavLst>
                                    </p:anim>
                                    <p:anim calcmode="lin" valueType="num">
                                      <p:cBhvr>
                                        <p:cTn id="10" dur="500"/>
                                        <p:tgtEl>
                                          <p:spTgt spid="58"/>
                                        </p:tgtEl>
                                        <p:attrNameLst>
                                          <p:attrName>ppt_h</p:attrName>
                                        </p:attrNameLst>
                                      </p:cBhvr>
                                      <p:tavLst>
                                        <p:tav tm="0">
                                          <p:val>
                                            <p:strVal val="ppt_h"/>
                                          </p:val>
                                        </p:tav>
                                        <p:tav tm="100000">
                                          <p:val>
                                            <p:fltVal val="0"/>
                                          </p:val>
                                        </p:tav>
                                      </p:tavLst>
                                    </p:anim>
                                    <p:animEffect transition="out" filter="fade">
                                      <p:cBhvr>
                                        <p:cTn id="11" dur="500"/>
                                        <p:tgtEl>
                                          <p:spTgt spid="58"/>
                                        </p:tgtEl>
                                      </p:cBhvr>
                                    </p:animEffect>
                                    <p:set>
                                      <p:cBhvr>
                                        <p:cTn id="12" dur="1" fill="hold">
                                          <p:stCondLst>
                                            <p:cond delay="499"/>
                                          </p:stCondLst>
                                        </p:cTn>
                                        <p:tgtEl>
                                          <p:spTgt spid="5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subTnLst>
                                    <p:audio>
                                      <p:cMediaNode>
                                        <p:cTn display="0" masterRel="sameClick">
                                          <p:stCondLst>
                                            <p:cond evt="begin" delay="0">
                                              <p:tn val="13"/>
                                            </p:cond>
                                          </p:stCondLst>
                                          <p:endCondLst>
                                            <p:cond evt="onStopAudio" delay="0">
                                              <p:tgtEl>
                                                <p:sldTgt/>
                                              </p:tgtEl>
                                            </p:cond>
                                          </p:endCondLst>
                                        </p:cTn>
                                        <p:tgtEl>
                                          <p:sndTgt r:embed="rId26" name="ting ting (1).wav"/>
                                        </p:tgtEl>
                                      </p:cMediaNode>
                                    </p:audio>
                                  </p:subTnLst>
                                </p:cTn>
                              </p:par>
                              <p:par>
                                <p:cTn id="16" presetID="10" presetClass="exit" presetSubtype="0" fill="hold" grpId="0" nodeType="withEffect">
                                  <p:stCondLst>
                                    <p:cond delay="0"/>
                                  </p:stCondLst>
                                  <p:childTnLst>
                                    <p:animEffect transition="out" filter="fade">
                                      <p:cBhvr>
                                        <p:cTn id="17" dur="500"/>
                                        <p:tgtEl>
                                          <p:spTgt spid="48"/>
                                        </p:tgtEl>
                                      </p:cBhvr>
                                    </p:animEffect>
                                    <p:set>
                                      <p:cBhvr>
                                        <p:cTn id="18" dur="1" fill="hold">
                                          <p:stCondLst>
                                            <p:cond delay="499"/>
                                          </p:stCondLst>
                                        </p:cTn>
                                        <p:tgtEl>
                                          <p:spTgt spid="48"/>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2" restart="whenNotActive" fill="hold" evtFilter="cancelBubble" nodeType="interactiveSeq">
                <p:stCondLst>
                  <p:cond evt="onClick" delay="0">
                    <p:tgtEl>
                      <p:spTgt spid="46"/>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382 0.00679 L -0.00382 0.00648 C -0.01372 0.01297 -0.0125 0.01358 -0.01945 0.01513 C -0.02361 0.01605 -0.03108 0.01729 -0.03108 0.01698 C -0.04549 0.02408 -0.03855 0.02161 -0.06528 0.02469 L -0.0842 0.02685 C -0.08559 0.02685 -0.08698 0.02716 -0.08802 0.02778 C -0.09045 0.02809 -0.09271 0.02932 -0.09445 0.02994 C -0.09705 0.03025 -0.09983 0.03025 -0.10209 0.03087 C -0.104 0.03118 -0.10591 0.03179 -0.10782 0.03179 L -0.19601 0.03303 C -0.1974 0.03334 -0.19914 0.03457 -0.2007 0.03519 C -0.20539 0.03642 -0.21285 0.03642 -0.2165 0.03704 C -0.23021 0.04013 -0.2125 0.03642 -0.24323 0.0392 C -0.24445 0.0392 -0.24497 0.04013 -0.24584 0.04013 C -0.24879 0.04074 -0.25122 0.04074 -0.25365 0.04136 C -0.25504 0.04167 -0.25608 0.04198 -0.25695 0.04229 C -0.26198 0.04352 -0.2665 0.04414 -0.27118 0.04445 C -0.27848 0.04476 -0.28629 0.04476 -0.29393 0.04537 C -0.29757 0.04568 -0.30174 0.04599 -0.30539 0.04661 C -0.3073 0.04692 -0.3092 0.04846 -0.31094 0.04846 C -0.44323 0.04939 -0.40799 0.05402 -0.46198 0.04661 C -0.46476 0.04568 -0.46789 0.04445 -0.47032 0.04445 C -0.48611 0.04352 -0.4882 0.04352 -0.49775 0.04352 " pathEditMode="relative" rAng="0" ptsTypes="AAAAAAAAAAAAAAAAAAAAAAAA">
                                      <p:cBhvr>
                                        <p:cTn id="26" dur="1000" fill="hold"/>
                                        <p:tgtEl>
                                          <p:spTgt spid="69"/>
                                        </p:tgtEl>
                                        <p:attrNameLst>
                                          <p:attrName>ppt_x</p:attrName>
                                          <p:attrName>ppt_y</p:attrName>
                                        </p:attrNameLst>
                                      </p:cBhvr>
                                      <p:rCtr x="-24705" y="2191"/>
                                    </p:animMotion>
                                  </p:childTnLst>
                                </p:cTn>
                              </p:par>
                            </p:childTnLst>
                          </p:cTn>
                        </p:par>
                        <p:par>
                          <p:cTn id="27" fill="hold">
                            <p:stCondLst>
                              <p:cond delay="1000"/>
                            </p:stCondLst>
                            <p:childTnLst>
                              <p:par>
                                <p:cTn id="28" presetID="53" presetClass="exit" presetSubtype="32" fill="hold" nodeType="afterEffect">
                                  <p:stCondLst>
                                    <p:cond delay="0"/>
                                  </p:stCondLst>
                                  <p:childTnLst>
                                    <p:anim calcmode="lin" valueType="num">
                                      <p:cBhvr>
                                        <p:cTn id="29" dur="500"/>
                                        <p:tgtEl>
                                          <p:spTgt spid="46"/>
                                        </p:tgtEl>
                                        <p:attrNameLst>
                                          <p:attrName>ppt_w</p:attrName>
                                        </p:attrNameLst>
                                      </p:cBhvr>
                                      <p:tavLst>
                                        <p:tav tm="0">
                                          <p:val>
                                            <p:strVal val="ppt_w"/>
                                          </p:val>
                                        </p:tav>
                                        <p:tav tm="100000">
                                          <p:val>
                                            <p:fltVal val="0"/>
                                          </p:val>
                                        </p:tav>
                                      </p:tavLst>
                                    </p:anim>
                                    <p:anim calcmode="lin" valueType="num">
                                      <p:cBhvr>
                                        <p:cTn id="30" dur="500"/>
                                        <p:tgtEl>
                                          <p:spTgt spid="46"/>
                                        </p:tgtEl>
                                        <p:attrNameLst>
                                          <p:attrName>ppt_h</p:attrName>
                                        </p:attrNameLst>
                                      </p:cBhvr>
                                      <p:tavLst>
                                        <p:tav tm="0">
                                          <p:val>
                                            <p:strVal val="ppt_h"/>
                                          </p:val>
                                        </p:tav>
                                        <p:tav tm="100000">
                                          <p:val>
                                            <p:fltVal val="0"/>
                                          </p:val>
                                        </p:tav>
                                      </p:tavLst>
                                    </p:anim>
                                    <p:animEffect transition="out" filter="fade">
                                      <p:cBhvr>
                                        <p:cTn id="31" dur="500"/>
                                        <p:tgtEl>
                                          <p:spTgt spid="46"/>
                                        </p:tgtEl>
                                      </p:cBhvr>
                                    </p:animEffect>
                                    <p:set>
                                      <p:cBhvr>
                                        <p:cTn id="32" dur="1" fill="hold">
                                          <p:stCondLst>
                                            <p:cond delay="499"/>
                                          </p:stCondLst>
                                        </p:cTn>
                                        <p:tgtEl>
                                          <p:spTgt spid="4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subTnLst>
                                    <p:audio>
                                      <p:cMediaNode>
                                        <p:cTn display="0" masterRel="sameClick">
                                          <p:stCondLst>
                                            <p:cond evt="begin" delay="0">
                                              <p:tn val="33"/>
                                            </p:cond>
                                          </p:stCondLst>
                                          <p:endCondLst>
                                            <p:cond evt="onStopAudio" delay="0">
                                              <p:tgtEl>
                                                <p:sldTgt/>
                                              </p:tgtEl>
                                            </p:cond>
                                          </p:endCondLst>
                                        </p:cTn>
                                        <p:tgtEl>
                                          <p:sndTgt r:embed="rId26" name="ting ting (1).wav"/>
                                        </p:tgtEl>
                                      </p:cMediaNode>
                                    </p:audio>
                                  </p:subTnLst>
                                </p:cTn>
                              </p:par>
                              <p:par>
                                <p:cTn id="36" presetID="10" presetClass="exit" presetSubtype="0" fill="hold" grpId="0" nodeType="withEffect">
                                  <p:stCondLst>
                                    <p:cond delay="0"/>
                                  </p:stCondLst>
                                  <p:childTnLst>
                                    <p:animEffect transition="out" filter="fade">
                                      <p:cBhvr>
                                        <p:cTn id="37" dur="500"/>
                                        <p:tgtEl>
                                          <p:spTgt spid="51"/>
                                        </p:tgtEl>
                                      </p:cBhvr>
                                    </p:animEffect>
                                    <p:set>
                                      <p:cBhvr>
                                        <p:cTn id="38" dur="1" fill="hold">
                                          <p:stCondLst>
                                            <p:cond delay="499"/>
                                          </p:stCondLst>
                                        </p:cTn>
                                        <p:tgtEl>
                                          <p:spTgt spid="5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3.05556E-6 -0.00031 L 3.05556E-6 0.00031 C -0.00365 -0.00926 -0.00782 -0.02068 -0.01163 -0.02593 C -0.01302 -0.02778 -0.01424 -0.02685 -0.01563 -0.02778 C -0.01858 -0.03025 -0.02101 -0.03333 -0.02396 -0.0358 C -0.03125 -0.05154 -0.02223 -0.03333 -0.0382 -0.05741 C -0.03976 -0.05957 -0.04098 -0.06265 -0.04219 -0.06512 C -0.0441 -0.06852 -0.04601 -0.07161 -0.04775 -0.075 C -0.04896 -0.07747 -0.05 -0.08086 -0.05104 -0.08272 C -0.05226 -0.08519 -0.05382 -0.08673 -0.05486 -0.08858 C -0.06025 -0.09907 -0.05851 -0.10309 -0.06598 -0.11235 C -0.06875 -0.11574 -0.07136 -0.11852 -0.07379 -0.12191 C -0.07674 -0.12593 -0.07934 -0.13025 -0.08212 -0.13395 C -0.08403 -0.13642 -0.08594 -0.13765 -0.08768 -0.13982 C -0.0908 -0.14383 -0.08785 -0.14074 -0.09219 -0.14383 C -0.09792 -0.15648 -0.09254 -0.14661 -0.10382 -0.1534 C -0.10504 -0.15432 -0.10608 -0.15648 -0.10712 -0.15741 C -0.10851 -0.15895 -0.10973 -0.16049 -0.11111 -0.16142 C -0.11181 -0.16235 -0.11407 -0.16389 -0.11476 -0.16543 C -0.11632 -0.16759 -0.11736 -0.17161 -0.11875 -0.17315 C -0.11997 -0.17469 -0.12101 -0.17469 -0.12205 -0.175 C -0.13021 -0.1821 -0.12153 -0.17747 -0.13108 -0.18117 C -0.13177 -0.1821 -0.13247 -0.18241 -0.13316 -0.18272 C -0.13386 -0.18395 -0.1342 -0.18488 -0.1349 -0.18488 C -0.13716 -0.18642 -0.13924 -0.18642 -0.1415 -0.18673 C -0.1467 -0.19074 -0.14219 -0.1858 -0.14653 -0.19475 C -0.15 -0.20154 -0.1467 -0.19167 -0.14913 -0.20031 " pathEditMode="relative" rAng="0" ptsTypes="AAAAAAAAAAAAAAAAAAAAAAAAAAA">
                                      <p:cBhvr>
                                        <p:cTn id="46" dur="1000" fill="hold"/>
                                        <p:tgtEl>
                                          <p:spTgt spid="69"/>
                                        </p:tgtEl>
                                        <p:attrNameLst>
                                          <p:attrName>ppt_x</p:attrName>
                                          <p:attrName>ppt_y</p:attrName>
                                        </p:attrNameLst>
                                      </p:cBhvr>
                                      <p:rCtr x="-7465" y="-9969"/>
                                    </p:animMotion>
                                  </p:childTnLst>
                                </p:cTn>
                              </p:par>
                            </p:childTnLst>
                          </p:cTn>
                        </p:par>
                        <p:par>
                          <p:cTn id="47" fill="hold">
                            <p:stCondLst>
                              <p:cond delay="1000"/>
                            </p:stCondLst>
                            <p:childTnLst>
                              <p:par>
                                <p:cTn id="48" presetID="53" presetClass="exit" presetSubtype="32" fill="hold" nodeType="after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subTnLst>
                                    <p:audio>
                                      <p:cMediaNode>
                                        <p:cTn display="0" masterRel="sameClick">
                                          <p:stCondLst>
                                            <p:cond evt="begin" delay="0">
                                              <p:tn val="53"/>
                                            </p:cond>
                                          </p:stCondLst>
                                          <p:endCondLst>
                                            <p:cond evt="onStopAudio" delay="0">
                                              <p:tgtEl>
                                                <p:sldTgt/>
                                              </p:tgtEl>
                                            </p:cond>
                                          </p:endCondLst>
                                        </p:cTn>
                                        <p:tgtEl>
                                          <p:sndTgt r:embed="rId26" name="ting ting (1).wav"/>
                                        </p:tgtEl>
                                      </p:cMediaNode>
                                    </p:audio>
                                  </p:subTnLst>
                                </p:cTn>
                              </p:par>
                              <p:par>
                                <p:cTn id="56" presetID="10" presetClass="exit" presetSubtype="0" fill="hold" grpId="0" nodeType="withEffect">
                                  <p:stCondLst>
                                    <p:cond delay="0"/>
                                  </p:stCondLst>
                                  <p:childTnLst>
                                    <p:animEffect transition="out" filter="fade">
                                      <p:cBhvr>
                                        <p:cTn id="57" dur="500"/>
                                        <p:tgtEl>
                                          <p:spTgt spid="52"/>
                                        </p:tgtEl>
                                      </p:cBhvr>
                                    </p:animEffect>
                                    <p:set>
                                      <p:cBhvr>
                                        <p:cTn id="58" dur="1" fill="hold">
                                          <p:stCondLst>
                                            <p:cond delay="499"/>
                                          </p:stCondLst>
                                        </p:cTn>
                                        <p:tgtEl>
                                          <p:spTgt spid="5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3.05556E-6 3.7037E-7 L 3.05556E-6 0.00031 C -0.00035 0.00062 -0.0007 0.00216 -0.00122 0.00278 C -0.00313 0.0071 -0.00278 0.00679 -0.00382 0.00679 " pathEditMode="relative" rAng="0" ptsTypes="AAAA">
                                      <p:cBhvr>
                                        <p:cTn id="66" dur="500" spd="-100000" fill="hold"/>
                                        <p:tgtEl>
                                          <p:spTgt spid="69"/>
                                        </p:tgtEl>
                                        <p:attrNameLst>
                                          <p:attrName>ppt_x</p:attrName>
                                          <p:attrName>ppt_y</p:attrName>
                                        </p:attrNameLst>
                                      </p:cBhvr>
                                      <p:rCtr x="-191" y="340"/>
                                    </p:animMotion>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53" presetClass="exit" presetSubtype="32" fill="hold" nodeType="withEffect">
                                  <p:stCondLst>
                                    <p:cond delay="0"/>
                                  </p:stCondLst>
                                  <p:childTnLst>
                                    <p:anim calcmode="lin" valueType="num">
                                      <p:cBhvr>
                                        <p:cTn id="72" dur="500"/>
                                        <p:tgtEl>
                                          <p:spTgt spid="58"/>
                                        </p:tgtEl>
                                        <p:attrNameLst>
                                          <p:attrName>ppt_w</p:attrName>
                                        </p:attrNameLst>
                                      </p:cBhvr>
                                      <p:tavLst>
                                        <p:tav tm="0">
                                          <p:val>
                                            <p:strVal val="ppt_w"/>
                                          </p:val>
                                        </p:tav>
                                        <p:tav tm="100000">
                                          <p:val>
                                            <p:fltVal val="0"/>
                                          </p:val>
                                        </p:tav>
                                      </p:tavLst>
                                    </p:anim>
                                    <p:anim calcmode="lin" valueType="num">
                                      <p:cBhvr>
                                        <p:cTn id="73" dur="500"/>
                                        <p:tgtEl>
                                          <p:spTgt spid="58"/>
                                        </p:tgtEl>
                                        <p:attrNameLst>
                                          <p:attrName>ppt_h</p:attrName>
                                        </p:attrNameLst>
                                      </p:cBhvr>
                                      <p:tavLst>
                                        <p:tav tm="0">
                                          <p:val>
                                            <p:strVal val="ppt_h"/>
                                          </p:val>
                                        </p:tav>
                                        <p:tav tm="100000">
                                          <p:val>
                                            <p:fltVal val="0"/>
                                          </p:val>
                                        </p:tav>
                                      </p:tavLst>
                                    </p:anim>
                                    <p:animEffect transition="out" filter="fade">
                                      <p:cBhvr>
                                        <p:cTn id="74" dur="500"/>
                                        <p:tgtEl>
                                          <p:spTgt spid="58"/>
                                        </p:tgtEl>
                                      </p:cBhvr>
                                    </p:animEffect>
                                    <p:set>
                                      <p:cBhvr>
                                        <p:cTn id="75" dur="1" fill="hold">
                                          <p:stCondLst>
                                            <p:cond delay="499"/>
                                          </p:stCondLst>
                                        </p:cTn>
                                        <p:tgtEl>
                                          <p:spTgt spid="5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7" name="Am-thanh-tra-loi-sai-www_nhacchuongvui_com.wav"/>
                                        </p:tgtEl>
                                      </p:cMediaNode>
                                    </p:audio>
                                  </p:subTnLst>
                                </p:cTn>
                              </p:par>
                              <p:par>
                                <p:cTn id="79" presetID="10" presetClass="entr" presetSubtype="0" fill="hold"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500"/>
                                        <p:tgtEl>
                                          <p:spTgt spid="3"/>
                                        </p:tgtEl>
                                      </p:cBhvr>
                                    </p:animEffect>
                                  </p:childTnLst>
                                </p:cTn>
                              </p:par>
                            </p:childTnLst>
                          </p:cTn>
                        </p:par>
                        <p:par>
                          <p:cTn id="82" fill="hold">
                            <p:stCondLst>
                              <p:cond delay="1000"/>
                            </p:stCondLst>
                            <p:childTnLst>
                              <p:par>
                                <p:cTn id="83" presetID="10" presetClass="exit" presetSubtype="0" fill="hold" nodeType="afterEffect">
                                  <p:stCondLst>
                                    <p:cond delay="1500"/>
                                  </p:stCondLst>
                                  <p:childTnLst>
                                    <p:animEffect transition="out" filter="fade">
                                      <p:cBhvr>
                                        <p:cTn id="84" dur="500"/>
                                        <p:tgtEl>
                                          <p:spTgt spid="25"/>
                                        </p:tgtEl>
                                      </p:cBhvr>
                                    </p:animEffect>
                                    <p:set>
                                      <p:cBhvr>
                                        <p:cTn id="85" dur="1" fill="hold">
                                          <p:stCondLst>
                                            <p:cond delay="499"/>
                                          </p:stCondLst>
                                        </p:cTn>
                                        <p:tgtEl>
                                          <p:spTgt spid="25"/>
                                        </p:tgtEl>
                                        <p:attrNameLst>
                                          <p:attrName>style.visibility</p:attrName>
                                        </p:attrNameLst>
                                      </p:cBhvr>
                                      <p:to>
                                        <p:strVal val="hidden"/>
                                      </p:to>
                                    </p:set>
                                  </p:childTnLst>
                                </p:cTn>
                              </p:par>
                              <p:par>
                                <p:cTn id="86" presetID="10" presetClass="exit" presetSubtype="0" fill="hold" grpId="1" nodeType="withEffect">
                                  <p:stCondLst>
                                    <p:cond delay="4000"/>
                                  </p:stCondLst>
                                  <p:childTnLst>
                                    <p:animEffect transition="out" filter="fade">
                                      <p:cBhvr>
                                        <p:cTn id="87" dur="500"/>
                                        <p:tgtEl>
                                          <p:spTgt spid="48"/>
                                        </p:tgtEl>
                                      </p:cBhvr>
                                    </p:animEffect>
                                    <p:set>
                                      <p:cBhvr>
                                        <p:cTn id="88"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9" restart="whenNotActive" fill="hold" evtFilter="cancelBubble" nodeType="interactiveSeq">
                <p:stCondLst>
                  <p:cond evt="onClick" delay="0">
                    <p:tgtEl>
                      <p:spTgt spid="5"/>
                    </p:tgtEl>
                  </p:cond>
                </p:stCondLst>
                <p:endSync evt="end" delay="0">
                  <p:rtn val="all"/>
                </p:endSync>
                <p:childTnLst>
                  <p:par>
                    <p:cTn id="90" fill="hold">
                      <p:stCondLst>
                        <p:cond delay="0"/>
                      </p:stCondLst>
                      <p:childTnLst>
                        <p:par>
                          <p:cTn id="91" fill="hold">
                            <p:stCondLst>
                              <p:cond delay="0"/>
                            </p:stCondLst>
                            <p:childTnLst>
                              <p:par>
                                <p:cTn id="92" presetID="0" presetClass="path" presetSubtype="0" accel="50000" decel="50000" fill="hold" nodeType="clickEffect">
                                  <p:stCondLst>
                                    <p:cond delay="0"/>
                                  </p:stCondLst>
                                  <p:childTnLst>
                                    <p:animMotion origin="layout" path="M 3.05556E-6 3.7037E-7 L 3.05556E-6 0.00031 C 3.05556E-6 3.7037E-7 3.05556E-6 0.00031 0.00017 0.00031 C 0.00017 0.00062 0.00017 0.00154 0.00017 0.00185 C 0.00017 0.00216 0.00017 0.00247 0.00034 0.00216 C 0.00087 0.00401 0.00069 0.00339 0.00104 0.00401 C 0.00104 0.00432 0.00121 0.00463 0.00139 0.00494 C 0.00139 0.00556 0.00139 0.00648 0.00139 0.00679 L 0.0033 0.00617 C 0.00364 0.00556 0.00347 0.00556 0.00382 0.00556 " pathEditMode="relative" rAng="0" ptsTypes="AAAAAAAAAA">
                                      <p:cBhvr>
                                        <p:cTn id="93" dur="500" spd="-100000" fill="hold"/>
                                        <p:tgtEl>
                                          <p:spTgt spid="69"/>
                                        </p:tgtEl>
                                        <p:attrNameLst>
                                          <p:attrName>ppt_x</p:attrName>
                                          <p:attrName>ppt_y</p:attrName>
                                        </p:attrNameLst>
                                      </p:cBhvr>
                                      <p:rCtr x="191" y="340"/>
                                    </p:animMotion>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par>
                                <p:cTn id="98" presetID="53" presetClass="exit" presetSubtype="32" fill="hold" nodeType="withEffect">
                                  <p:stCondLst>
                                    <p:cond delay="0"/>
                                  </p:stCondLst>
                                  <p:childTnLst>
                                    <p:anim calcmode="lin" valueType="num">
                                      <p:cBhvr>
                                        <p:cTn id="99" dur="500"/>
                                        <p:tgtEl>
                                          <p:spTgt spid="46"/>
                                        </p:tgtEl>
                                        <p:attrNameLst>
                                          <p:attrName>ppt_w</p:attrName>
                                        </p:attrNameLst>
                                      </p:cBhvr>
                                      <p:tavLst>
                                        <p:tav tm="0">
                                          <p:val>
                                            <p:strVal val="ppt_w"/>
                                          </p:val>
                                        </p:tav>
                                        <p:tav tm="100000">
                                          <p:val>
                                            <p:fltVal val="0"/>
                                          </p:val>
                                        </p:tav>
                                      </p:tavLst>
                                    </p:anim>
                                    <p:anim calcmode="lin" valueType="num">
                                      <p:cBhvr>
                                        <p:cTn id="100" dur="500"/>
                                        <p:tgtEl>
                                          <p:spTgt spid="46"/>
                                        </p:tgtEl>
                                        <p:attrNameLst>
                                          <p:attrName>ppt_h</p:attrName>
                                        </p:attrNameLst>
                                      </p:cBhvr>
                                      <p:tavLst>
                                        <p:tav tm="0">
                                          <p:val>
                                            <p:strVal val="ppt_h"/>
                                          </p:val>
                                        </p:tav>
                                        <p:tav tm="100000">
                                          <p:val>
                                            <p:fltVal val="0"/>
                                          </p:val>
                                        </p:tav>
                                      </p:tavLst>
                                    </p:anim>
                                    <p:animEffect transition="out" filter="fade">
                                      <p:cBhvr>
                                        <p:cTn id="101" dur="500"/>
                                        <p:tgtEl>
                                          <p:spTgt spid="46"/>
                                        </p:tgtEl>
                                      </p:cBhvr>
                                    </p:animEffect>
                                    <p:set>
                                      <p:cBhvr>
                                        <p:cTn id="102" dur="1" fill="hold">
                                          <p:stCondLst>
                                            <p:cond delay="499"/>
                                          </p:stCondLst>
                                        </p:cTn>
                                        <p:tgtEl>
                                          <p:spTgt spid="4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5"/>
                                        </p:tgtEl>
                                      </p:cBhvr>
                                    </p:animEffect>
                                    <p:set>
                                      <p:cBhvr>
                                        <p:cTn id="10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27" name="Am-thanh-tra-loi-sai-www_nhacchuongvui_com.wav"/>
                                        </p:tgtEl>
                                      </p:cMediaNode>
                                    </p:audio>
                                  </p:subTnLst>
                                </p:cTn>
                              </p:par>
                              <p:par>
                                <p:cTn id="106" presetID="10" presetClass="entr" presetSubtype="0" fill="hold" nodeType="withEffect">
                                  <p:stCondLst>
                                    <p:cond delay="0"/>
                                  </p:stCondLst>
                                  <p:childTnLst>
                                    <p:set>
                                      <p:cBhvr>
                                        <p:cTn id="107" dur="1" fill="hold">
                                          <p:stCondLst>
                                            <p:cond delay="0"/>
                                          </p:stCondLst>
                                        </p:cTn>
                                        <p:tgtEl>
                                          <p:spTgt spid="42"/>
                                        </p:tgtEl>
                                        <p:attrNameLst>
                                          <p:attrName>style.visibility</p:attrName>
                                        </p:attrNameLst>
                                      </p:cBhvr>
                                      <p:to>
                                        <p:strVal val="visible"/>
                                      </p:to>
                                    </p:set>
                                    <p:animEffect transition="in" filter="fade">
                                      <p:cBhvr>
                                        <p:cTn id="108" dur="500"/>
                                        <p:tgtEl>
                                          <p:spTgt spid="42"/>
                                        </p:tgtEl>
                                      </p:cBhvr>
                                    </p:animEffect>
                                  </p:childTnLst>
                                </p:cTn>
                              </p:par>
                            </p:childTnLst>
                          </p:cTn>
                        </p:par>
                        <p:par>
                          <p:cTn id="109" fill="hold">
                            <p:stCondLst>
                              <p:cond delay="1000"/>
                            </p:stCondLst>
                            <p:childTnLst>
                              <p:par>
                                <p:cTn id="110" presetID="10" presetClass="exit" presetSubtype="0" fill="hold" nodeType="afterEffect">
                                  <p:stCondLst>
                                    <p:cond delay="1500"/>
                                  </p:stCondLst>
                                  <p:childTnLst>
                                    <p:animEffect transition="out" filter="fade">
                                      <p:cBhvr>
                                        <p:cTn id="111" dur="500"/>
                                        <p:tgtEl>
                                          <p:spTgt spid="25"/>
                                        </p:tgtEl>
                                      </p:cBhvr>
                                    </p:animEffect>
                                    <p:set>
                                      <p:cBhvr>
                                        <p:cTn id="112" dur="1" fill="hold">
                                          <p:stCondLst>
                                            <p:cond delay="499"/>
                                          </p:stCondLst>
                                        </p:cTn>
                                        <p:tgtEl>
                                          <p:spTgt spid="25"/>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51"/>
                                        </p:tgtEl>
                                      </p:cBhvr>
                                    </p:animEffect>
                                    <p:set>
                                      <p:cBhvr>
                                        <p:cTn id="115"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0" presetClass="path" presetSubtype="0" accel="50000" decel="50000" fill="hold" nodeType="clickEffect">
                                  <p:stCondLst>
                                    <p:cond delay="0"/>
                                  </p:stCondLst>
                                  <p:childTnLst>
                                    <p:animMotion origin="layout" path="M 3.05556E-6 3.7037E-7 L 3.05556E-6 0.00031 C -0.00747 0.00031 -0.01511 0.00031 -0.02275 0.00123 C -0.03854 0.00309 -0.01858 0.00247 -0.029 0.00247 " pathEditMode="relative" rAng="0" ptsTypes="AAAA">
                                      <p:cBhvr>
                                        <p:cTn id="120" dur="500" spd="-100000" fill="hold"/>
                                        <p:tgtEl>
                                          <p:spTgt spid="69"/>
                                        </p:tgtEl>
                                        <p:attrNameLst>
                                          <p:attrName>ppt_x</p:attrName>
                                          <p:attrName>ppt_y</p:attrName>
                                        </p:attrNameLst>
                                      </p:cBhvr>
                                      <p:rCtr x="-1458" y="123"/>
                                    </p:animMotion>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25"/>
                                        </p:tgtEl>
                                        <p:attrNameLst>
                                          <p:attrName>style.visibility</p:attrName>
                                        </p:attrNameLst>
                                      </p:cBhvr>
                                      <p:to>
                                        <p:strVal val="visible"/>
                                      </p:to>
                                    </p:set>
                                    <p:animEffect transition="in" filter="fade">
                                      <p:cBhvr>
                                        <p:cTn id="124" dur="500"/>
                                        <p:tgtEl>
                                          <p:spTgt spid="25"/>
                                        </p:tgtEl>
                                      </p:cBhvr>
                                    </p:animEffect>
                                  </p:childTnLst>
                                </p:cTn>
                              </p:par>
                              <p:par>
                                <p:cTn id="125" presetID="53" presetClass="exit" presetSubtype="32" fill="hold" nodeType="withEffect">
                                  <p:stCondLst>
                                    <p:cond delay="0"/>
                                  </p:stCondLst>
                                  <p:childTnLst>
                                    <p:anim calcmode="lin" valueType="num">
                                      <p:cBhvr>
                                        <p:cTn id="126" dur="500"/>
                                        <p:tgtEl>
                                          <p:spTgt spid="27"/>
                                        </p:tgtEl>
                                        <p:attrNameLst>
                                          <p:attrName>ppt_w</p:attrName>
                                        </p:attrNameLst>
                                      </p:cBhvr>
                                      <p:tavLst>
                                        <p:tav tm="0">
                                          <p:val>
                                            <p:strVal val="ppt_w"/>
                                          </p:val>
                                        </p:tav>
                                        <p:tav tm="100000">
                                          <p:val>
                                            <p:fltVal val="0"/>
                                          </p:val>
                                        </p:tav>
                                      </p:tavLst>
                                    </p:anim>
                                    <p:anim calcmode="lin" valueType="num">
                                      <p:cBhvr>
                                        <p:cTn id="127" dur="500"/>
                                        <p:tgtEl>
                                          <p:spTgt spid="27"/>
                                        </p:tgtEl>
                                        <p:attrNameLst>
                                          <p:attrName>ppt_h</p:attrName>
                                        </p:attrNameLst>
                                      </p:cBhvr>
                                      <p:tavLst>
                                        <p:tav tm="0">
                                          <p:val>
                                            <p:strVal val="ppt_h"/>
                                          </p:val>
                                        </p:tav>
                                        <p:tav tm="100000">
                                          <p:val>
                                            <p:fltVal val="0"/>
                                          </p:val>
                                        </p:tav>
                                      </p:tavLst>
                                    </p:anim>
                                    <p:animEffect transition="out" filter="fade">
                                      <p:cBhvr>
                                        <p:cTn id="128" dur="500"/>
                                        <p:tgtEl>
                                          <p:spTgt spid="27"/>
                                        </p:tgtEl>
                                      </p:cBhvr>
                                    </p:animEffect>
                                    <p:set>
                                      <p:cBhvr>
                                        <p:cTn id="129" dur="1" fill="hold">
                                          <p:stCondLst>
                                            <p:cond delay="499"/>
                                          </p:stCondLst>
                                        </p:cTn>
                                        <p:tgtEl>
                                          <p:spTgt spid="27"/>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9"/>
                                        </p:tgtEl>
                                      </p:cBhvr>
                                    </p:animEffect>
                                    <p:set>
                                      <p:cBhvr>
                                        <p:cTn id="13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27" name="Am-thanh-tra-loi-sai-www_nhacchuongvui_com.wav"/>
                                        </p:tgtEl>
                                      </p:cMediaNode>
                                    </p:audio>
                                  </p:subTnLst>
                                </p:cTn>
                              </p:par>
                              <p:par>
                                <p:cTn id="133" presetID="10"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animEffect transition="in" filter="fade">
                                      <p:cBhvr>
                                        <p:cTn id="135" dur="500"/>
                                        <p:tgtEl>
                                          <p:spTgt spid="43"/>
                                        </p:tgtEl>
                                      </p:cBhvr>
                                    </p:animEffect>
                                  </p:childTnLst>
                                </p:cTn>
                              </p:par>
                            </p:childTnLst>
                          </p:cTn>
                        </p:par>
                        <p:par>
                          <p:cTn id="136" fill="hold">
                            <p:stCondLst>
                              <p:cond delay="1000"/>
                            </p:stCondLst>
                            <p:childTnLst>
                              <p:par>
                                <p:cTn id="137" presetID="10" presetClass="exit" presetSubtype="0" fill="hold" nodeType="afterEffect">
                                  <p:stCondLst>
                                    <p:cond delay="1500"/>
                                  </p:stCondLst>
                                  <p:childTnLst>
                                    <p:animEffect transition="out" filter="fade">
                                      <p:cBhvr>
                                        <p:cTn id="138" dur="500"/>
                                        <p:tgtEl>
                                          <p:spTgt spid="25"/>
                                        </p:tgtEl>
                                      </p:cBhvr>
                                    </p:animEffect>
                                    <p:set>
                                      <p:cBhvr>
                                        <p:cTn id="139" dur="1" fill="hold">
                                          <p:stCondLst>
                                            <p:cond delay="499"/>
                                          </p:stCondLst>
                                        </p:cTn>
                                        <p:tgtEl>
                                          <p:spTgt spid="2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2"/>
                                        </p:tgtEl>
                                      </p:cBhvr>
                                    </p:animEffect>
                                    <p:set>
                                      <p:cBhvr>
                                        <p:cTn id="14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1" grpId="0" animBg="1"/>
      <p:bldP spid="51" grpId="1" animBg="1"/>
      <p:bldP spid="52" grpId="0" animBg="1"/>
      <p:bldP spid="52" grpId="1" animBg="1"/>
      <p:bldP spid="48" grpId="0" animBg="1"/>
      <p:bldP spid="4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1" cstate="print">
            <a:extLst>
              <a:ext uri="{28A0092B-C50C-407E-A947-70E740481C1C}">
                <a14:useLocalDpi xmlns:a14="http://schemas.microsoft.com/office/drawing/2010/main" val="0"/>
              </a:ext>
            </a:extLst>
          </a:blip>
          <a:srcRect l="-132" t="20996" r="132" b="254"/>
          <a:stretch>
            <a:fillRect/>
          </a:stretch>
        </p:blipFill>
        <p:spPr>
          <a:xfrm>
            <a:off x="0" y="-23540"/>
            <a:ext cx="12192000" cy="6858000"/>
          </a:xfrm>
          <a:prstGeom prst="rect">
            <a:avLst/>
          </a:prstGeom>
        </p:spPr>
      </p:pic>
      <p:pic>
        <p:nvPicPr>
          <p:cNvPr id="19" name="Picture 2" descr="Káº¿t quáº£ hÃ¬nh áº£nh cho home icon">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01" y="5774046"/>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defRPr/>
            </a:pPr>
            <a:endParaRPr lang="en-US"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1048315" y="668323"/>
            <a:ext cx="10176387" cy="3662541"/>
          </a:xfrm>
          <a:prstGeom prst="rect">
            <a:avLst/>
          </a:prstGeom>
          <a:noFill/>
        </p:spPr>
        <p:txBody>
          <a:bodyPr wrap="square" rtlCol="0">
            <a:spAutoFit/>
          </a:bodyPr>
          <a:lstStyle/>
          <a:p>
            <a:pPr algn="ctr" defTabSz="914400">
              <a:defRPr/>
            </a:pP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Tìm</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văn</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sau</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từ</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ngữ</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chỉ</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vật</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nuôi</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endPar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a:p>
            <a:pPr algn="ctr" defTabSz="914400">
              <a:defRPr/>
            </a:pPr>
            <a:endPar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a:p>
            <a:pPr algn="ctr" defTabSz="914400">
              <a:defRPr/>
            </a:pP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Con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chó</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rất</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ngoan</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endPar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a:p>
            <a:pPr algn="ctr" defTabSz="914400">
              <a:defRPr/>
            </a:pP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2" name="Visit http://fb.com/nkpowerskills"/>
          <p:cNvSpPr/>
          <p:nvPr/>
        </p:nvSpPr>
        <p:spPr>
          <a:xfrm>
            <a:off x="6653647" y="4129274"/>
            <a:ext cx="4683803" cy="94390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Con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chó</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3" name="Visit http://fb.com/nkpowerskills"/>
          <p:cNvSpPr/>
          <p:nvPr/>
        </p:nvSpPr>
        <p:spPr>
          <a:xfrm>
            <a:off x="3298240" y="5531427"/>
            <a:ext cx="4683803" cy="94390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5" name="Visit http://fb.com/nkpowerskills"/>
          <p:cNvSpPr/>
          <p:nvPr/>
        </p:nvSpPr>
        <p:spPr>
          <a:xfrm>
            <a:off x="854553" y="4127192"/>
            <a:ext cx="4683803" cy="94390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ngoan</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6"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416784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7353289" y="553142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4111465"/>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6"/>
          <a:srcRect l="24999" b="51559"/>
          <a:stretch>
            <a:fillRect/>
          </a:stretch>
        </p:blipFill>
        <p:spPr>
          <a:xfrm>
            <a:off x="3940791" y="837282"/>
            <a:ext cx="4345835" cy="386714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childTnLst>
                          </p:cTn>
                        </p:par>
                        <p:par>
                          <p:cTn id="17" fill="hold">
                            <p:stCondLst>
                              <p:cond delay="500"/>
                            </p:stCondLst>
                            <p:childTnLst>
                              <p:par>
                                <p:cTn id="18" presetID="10" presetClass="exit" presetSubtype="0" fill="hold" nodeType="afterEffect">
                                  <p:stCondLst>
                                    <p:cond delay="150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25"/>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7" name="Am-thanh-tra-loi-sai-www_nhacchuongvui_com.wav"/>
                                        </p:tgtEl>
                                      </p:cMediaNode>
                                    </p:audio>
                                  </p:sub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15"/>
                                        </p:tgtEl>
                                        <p:attrNameLst>
                                          <p:attrName>r</p:attrName>
                                        </p:attrNameLst>
                                      </p:cBhvr>
                                    </p:animRot>
                                    <p:animRot by="-240000">
                                      <p:cBhvr>
                                        <p:cTn id="32" dur="200" fill="hold">
                                          <p:stCondLst>
                                            <p:cond delay="200"/>
                                          </p:stCondLst>
                                        </p:cTn>
                                        <p:tgtEl>
                                          <p:spTgt spid="15"/>
                                        </p:tgtEl>
                                        <p:attrNameLst>
                                          <p:attrName>r</p:attrName>
                                        </p:attrNameLst>
                                      </p:cBhvr>
                                    </p:animRot>
                                    <p:animRot by="240000">
                                      <p:cBhvr>
                                        <p:cTn id="33" dur="200" fill="hold">
                                          <p:stCondLst>
                                            <p:cond delay="400"/>
                                          </p:stCondLst>
                                        </p:cTn>
                                        <p:tgtEl>
                                          <p:spTgt spid="15"/>
                                        </p:tgtEl>
                                        <p:attrNameLst>
                                          <p:attrName>r</p:attrName>
                                        </p:attrNameLst>
                                      </p:cBhvr>
                                    </p:animRot>
                                    <p:animRot by="-240000">
                                      <p:cBhvr>
                                        <p:cTn id="34" dur="200" fill="hold">
                                          <p:stCondLst>
                                            <p:cond delay="600"/>
                                          </p:stCondLst>
                                        </p:cTn>
                                        <p:tgtEl>
                                          <p:spTgt spid="15"/>
                                        </p:tgtEl>
                                        <p:attrNameLst>
                                          <p:attrName>r</p:attrName>
                                        </p:attrNameLst>
                                      </p:cBhvr>
                                    </p:animRot>
                                    <p:animRot by="120000">
                                      <p:cBhvr>
                                        <p:cTn id="35" dur="200" fill="hold">
                                          <p:stCondLst>
                                            <p:cond delay="800"/>
                                          </p:stCondLst>
                                        </p:cTn>
                                        <p:tgtEl>
                                          <p:spTgt spid="15"/>
                                        </p:tgtEl>
                                        <p:attrNameLst>
                                          <p:attrName>r</p:attrName>
                                        </p:attrNameLst>
                                      </p:cBhvr>
                                    </p:animRot>
                                  </p:childTnLst>
                                </p:cTn>
                              </p:par>
                            </p:childTnLst>
                          </p:cTn>
                        </p:par>
                        <p:par>
                          <p:cTn id="36" fill="hold">
                            <p:stCondLst>
                              <p:cond delay="500"/>
                            </p:stCondLst>
                            <p:childTnLst>
                              <p:par>
                                <p:cTn id="37" presetID="10" presetClass="exit" presetSubtype="0" fill="hold" nodeType="afterEffect">
                                  <p:stCondLst>
                                    <p:cond delay="150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8"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1" cstate="print">
            <a:extLst>
              <a:ext uri="{28A0092B-C50C-407E-A947-70E740481C1C}">
                <a14:useLocalDpi xmlns:a14="http://schemas.microsoft.com/office/drawing/2010/main" val="0"/>
              </a:ext>
            </a:extLst>
          </a:blip>
          <a:srcRect l="-132" t="20996" r="132" b="254"/>
          <a:stretch>
            <a:fillRect/>
          </a:stretch>
        </p:blipFill>
        <p:spPr>
          <a:xfrm>
            <a:off x="0" y="-23540"/>
            <a:ext cx="12192000" cy="6858000"/>
          </a:xfrm>
          <a:prstGeom prst="rect">
            <a:avLst/>
          </a:prstGeom>
        </p:spPr>
      </p:pic>
      <p:pic>
        <p:nvPicPr>
          <p:cNvPr id="19" name="Picture 2" descr="Káº¿t quáº£ hÃ¬nh áº£nh cho home icon">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defRPr/>
            </a:pPr>
            <a:endParaRPr lang="en-US"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1" name="TextBox 20"/>
          <p:cNvSpPr txBox="1"/>
          <p:nvPr/>
        </p:nvSpPr>
        <p:spPr>
          <a:xfrm>
            <a:off x="2011225" y="695827"/>
            <a:ext cx="8314303" cy="2062296"/>
          </a:xfrm>
          <a:prstGeom prst="rect">
            <a:avLst/>
          </a:prstGeom>
          <a:noFill/>
        </p:spPr>
        <p:txBody>
          <a:bodyPr wrap="square" rtlCol="0">
            <a:spAutoFit/>
          </a:bodyPr>
          <a:lstStyle/>
          <a:p>
            <a:pPr algn="ctr" defTabSz="914400">
              <a:defRPr/>
            </a:pPr>
            <a:r>
              <a:rPr lang="en-US" sz="4265"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2. </a:t>
            </a:r>
            <a:r>
              <a:rPr lang="en-US" sz="4265"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5"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5"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Trên</a:t>
            </a:r>
            <a:r>
              <a:rPr lang="en-US" sz="4265"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5"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trời</a:t>
            </a:r>
            <a:r>
              <a:rPr lang="en-US" sz="4265"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5"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mây</a:t>
            </a:r>
            <a:r>
              <a:rPr lang="en-US" sz="4265"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5"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trắng</a:t>
            </a:r>
            <a:r>
              <a:rPr lang="en-US" sz="4265"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5"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như</a:t>
            </a:r>
            <a:r>
              <a:rPr lang="en-US" sz="4265"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5"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bông</a:t>
            </a:r>
            <a:r>
              <a:rPr lang="en-US" sz="4265"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5"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5"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5"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5"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5"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5"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5"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5"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5"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5"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5"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5"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5"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không</a:t>
            </a:r>
            <a:r>
              <a:rPr lang="en-US" sz="4265"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endParaRPr lang="en-US" sz="4265" b="1" dirty="0">
              <a:ln w="0"/>
              <a:solidFill>
                <a:srgbClr val="00B05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2" name="Rectangle: Rounded Corners 21"/>
          <p:cNvSpPr/>
          <p:nvPr/>
        </p:nvSpPr>
        <p:spPr>
          <a:xfrm>
            <a:off x="642401" y="4652820"/>
            <a:ext cx="5550179" cy="115968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defRPr/>
            </a:pPr>
            <a:r>
              <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a:t>
            </a:r>
            <a:r>
              <a:rPr lang="en-US" sz="4800"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endPar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4" name="Rectangle: Rounded Corners 23"/>
          <p:cNvSpPr/>
          <p:nvPr/>
        </p:nvSpPr>
        <p:spPr>
          <a:xfrm>
            <a:off x="6459449" y="4677757"/>
            <a:ext cx="5550179" cy="115968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defRPr/>
            </a:pPr>
            <a:r>
              <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a:t>
            </a:r>
            <a:r>
              <a:rPr lang="en-US" sz="4800"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Không</a:t>
            </a:r>
            <a:endPar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8"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1389979" y="5545239"/>
            <a:ext cx="619651" cy="10197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5454019" y="5438297"/>
            <a:ext cx="760011" cy="10846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6"/>
          <a:srcRect l="24999" b="51559"/>
          <a:stretch>
            <a:fillRect/>
          </a:stretch>
        </p:blipFill>
        <p:spPr>
          <a:xfrm>
            <a:off x="3314750" y="1039232"/>
            <a:ext cx="4345835" cy="38671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5"/>
                                        </p:tgtEl>
                                        <p:attrNameLst>
                                          <p:attrName>r</p:attrName>
                                        </p:attrNameLst>
                                      </p:cBhvr>
                                    </p:animRot>
                                    <p:animRot by="-240000">
                                      <p:cBhvr>
                                        <p:cTn id="10" dur="200" fill="hold">
                                          <p:stCondLst>
                                            <p:cond delay="200"/>
                                          </p:stCondLst>
                                        </p:cTn>
                                        <p:tgtEl>
                                          <p:spTgt spid="15"/>
                                        </p:tgtEl>
                                        <p:attrNameLst>
                                          <p:attrName>r</p:attrName>
                                        </p:attrNameLst>
                                      </p:cBhvr>
                                    </p:animRot>
                                    <p:animRot by="240000">
                                      <p:cBhvr>
                                        <p:cTn id="11" dur="200" fill="hold">
                                          <p:stCondLst>
                                            <p:cond delay="400"/>
                                          </p:stCondLst>
                                        </p:cTn>
                                        <p:tgtEl>
                                          <p:spTgt spid="15"/>
                                        </p:tgtEl>
                                        <p:attrNameLst>
                                          <p:attrName>r</p:attrName>
                                        </p:attrNameLst>
                                      </p:cBhvr>
                                    </p:animRot>
                                    <p:animRot by="-240000">
                                      <p:cBhvr>
                                        <p:cTn id="12" dur="200" fill="hold">
                                          <p:stCondLst>
                                            <p:cond delay="600"/>
                                          </p:stCondLst>
                                        </p:cTn>
                                        <p:tgtEl>
                                          <p:spTgt spid="15"/>
                                        </p:tgtEl>
                                        <p:attrNameLst>
                                          <p:attrName>r</p:attrName>
                                        </p:attrNameLst>
                                      </p:cBhvr>
                                    </p:animRot>
                                    <p:animRot by="120000">
                                      <p:cBhvr>
                                        <p:cTn id="13" dur="200" fill="hold">
                                          <p:stCondLst>
                                            <p:cond delay="800"/>
                                          </p:stCondLst>
                                        </p:cTn>
                                        <p:tgtEl>
                                          <p:spTgt spid="15"/>
                                        </p:tgtEl>
                                        <p:attrNameLst>
                                          <p:attrName>r</p:attrName>
                                        </p:attrNameLst>
                                      </p:cBhvr>
                                    </p:animRot>
                                  </p:childTnLst>
                                </p:cTn>
                              </p:par>
                            </p:childTnLst>
                          </p:cTn>
                        </p:par>
                        <p:par>
                          <p:cTn id="14" fill="hold">
                            <p:stCondLst>
                              <p:cond delay="500"/>
                            </p:stCondLst>
                            <p:childTnLst>
                              <p:par>
                                <p:cTn id="15" presetID="10" presetClass="exit" presetSubtype="0" fill="hold" nodeType="afterEffect">
                                  <p:stCondLst>
                                    <p:cond delay="150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childTnLst>
                          </p:cTn>
                        </p:par>
                        <p:par>
                          <p:cTn id="28" fill="hold">
                            <p:stCondLst>
                              <p:cond delay="3000"/>
                            </p:stCondLst>
                            <p:childTnLst>
                              <p:par>
                                <p:cTn id="29" presetID="10" presetClass="exit" presetSubtype="0" fill="hold" nodeType="afterEffect">
                                  <p:stCondLst>
                                    <p:cond delay="150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Am-thanh-tra-loi-sai-www_nhacchuongvui_com.wav"/>
                                        </p:tgtEl>
                                      </p:cMediaNode>
                                    </p:audio>
                                  </p:subTnLst>
                                </p:cTn>
                              </p:par>
                            </p:childTnLst>
                          </p:cTn>
                        </p:par>
                        <p:par>
                          <p:cTn id="37" fill="hold">
                            <p:stCondLst>
                              <p:cond delay="0"/>
                            </p:stCondLst>
                            <p:childTnLst>
                              <p:par>
                                <p:cTn id="38" presetID="10"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5"/>
                                        </p:tgtEl>
                                        <p:attrNameLst>
                                          <p:attrName>r</p:attrName>
                                        </p:attrNameLst>
                                      </p:cBhvr>
                                    </p:animRot>
                                    <p:animRot by="-240000">
                                      <p:cBhvr>
                                        <p:cTn id="43" dur="200" fill="hold">
                                          <p:stCondLst>
                                            <p:cond delay="200"/>
                                          </p:stCondLst>
                                        </p:cTn>
                                        <p:tgtEl>
                                          <p:spTgt spid="15"/>
                                        </p:tgtEl>
                                        <p:attrNameLst>
                                          <p:attrName>r</p:attrName>
                                        </p:attrNameLst>
                                      </p:cBhvr>
                                    </p:animRot>
                                    <p:animRot by="240000">
                                      <p:cBhvr>
                                        <p:cTn id="44" dur="200" fill="hold">
                                          <p:stCondLst>
                                            <p:cond delay="400"/>
                                          </p:stCondLst>
                                        </p:cTn>
                                        <p:tgtEl>
                                          <p:spTgt spid="15"/>
                                        </p:tgtEl>
                                        <p:attrNameLst>
                                          <p:attrName>r</p:attrName>
                                        </p:attrNameLst>
                                      </p:cBhvr>
                                    </p:animRot>
                                    <p:animRot by="-240000">
                                      <p:cBhvr>
                                        <p:cTn id="45" dur="200" fill="hold">
                                          <p:stCondLst>
                                            <p:cond delay="600"/>
                                          </p:stCondLst>
                                        </p:cTn>
                                        <p:tgtEl>
                                          <p:spTgt spid="15"/>
                                        </p:tgtEl>
                                        <p:attrNameLst>
                                          <p:attrName>r</p:attrName>
                                        </p:attrNameLst>
                                      </p:cBhvr>
                                    </p:animRot>
                                    <p:animRot by="120000">
                                      <p:cBhvr>
                                        <p:cTn id="46" dur="200" fill="hold">
                                          <p:stCondLst>
                                            <p:cond delay="800"/>
                                          </p:stCondLst>
                                        </p:cTn>
                                        <p:tgtEl>
                                          <p:spTgt spid="15"/>
                                        </p:tgtEl>
                                        <p:attrNameLst>
                                          <p:attrName>r</p:attrName>
                                        </p:attrNameLst>
                                      </p:cBhvr>
                                    </p:animRot>
                                  </p:childTnLst>
                                </p:cTn>
                              </p:par>
                            </p:childTnLst>
                          </p:cTn>
                        </p:par>
                        <p:par>
                          <p:cTn id="47" fill="hold">
                            <p:stCondLst>
                              <p:cond delay="500"/>
                            </p:stCondLst>
                            <p:childTnLst>
                              <p:par>
                                <p:cTn id="48" presetID="10" presetClass="exit" presetSubtype="0" fill="hold" nodeType="afterEffect">
                                  <p:stCondLst>
                                    <p:cond delay="150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2"/>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8"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1" cstate="print">
            <a:extLst>
              <a:ext uri="{28A0092B-C50C-407E-A947-70E740481C1C}">
                <a14:useLocalDpi xmlns:a14="http://schemas.microsoft.com/office/drawing/2010/main" val="0"/>
              </a:ext>
            </a:extLst>
          </a:blip>
          <a:srcRect l="-132" t="20996" r="132" b="254"/>
          <a:stretch>
            <a:fillRect/>
          </a:stretch>
        </p:blipFill>
        <p:spPr>
          <a:xfrm>
            <a:off x="0" y="-23540"/>
            <a:ext cx="12192000" cy="6858000"/>
          </a:xfrm>
          <a:prstGeom prst="rect">
            <a:avLst/>
          </a:prstGeom>
        </p:spPr>
      </p:pic>
      <p:pic>
        <p:nvPicPr>
          <p:cNvPr id="19" name="Picture 2" descr="Káº¿t quáº£ hÃ¬nh áº£nh cho home icon">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1023816" y="1570704"/>
            <a:ext cx="10500851" cy="371659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defRPr/>
            </a:pP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1444912" y="2398987"/>
            <a:ext cx="9591249" cy="1405641"/>
          </a:xfrm>
          <a:prstGeom prst="rect">
            <a:avLst/>
          </a:prstGeom>
          <a:noFill/>
        </p:spPr>
        <p:txBody>
          <a:bodyPr wrap="square" rtlCol="0">
            <a:spAutoFit/>
          </a:bodyPr>
          <a:lstStyle/>
          <a:p>
            <a:pPr algn="ctr" defTabSz="914400">
              <a:defRPr/>
            </a:pPr>
            <a:r>
              <a:rPr lang="en-US" sz="4265"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 </a:t>
            </a:r>
            <a:r>
              <a:rPr lang="en-US" sz="4265"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265"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5"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hãy</a:t>
            </a:r>
            <a:r>
              <a:rPr lang="en-US" sz="4265"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5"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đặt</a:t>
            </a:r>
            <a:r>
              <a:rPr lang="en-US" sz="4265"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1 </a:t>
            </a:r>
            <a:r>
              <a:rPr lang="en-US" sz="4265"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5"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5"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5"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5"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5"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5"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5"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5"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5"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5"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5"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5"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5"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endParaRPr lang="en-US" sz="4265"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1"/>
          <a:srcRect b="18888"/>
          <a:stretch>
            <a:fillRect/>
          </a:stretch>
        </p:blipFill>
        <p:spPr>
          <a:xfrm>
            <a:off x="0" y="3590426"/>
            <a:ext cx="12192000" cy="3289769"/>
          </a:xfrm>
          <a:prstGeom prst="rect">
            <a:avLst/>
          </a:prstGeom>
        </p:spPr>
      </p:pic>
      <p:grpSp>
        <p:nvGrpSpPr>
          <p:cNvPr id="4" name="Group 3"/>
          <p:cNvGrpSpPr/>
          <p:nvPr/>
        </p:nvGrpSpPr>
        <p:grpSpPr>
          <a:xfrm>
            <a:off x="0" y="7621"/>
            <a:ext cx="12190307" cy="1918852"/>
            <a:chOff x="0" y="5715"/>
            <a:chExt cx="9142730" cy="1439139"/>
          </a:xfrm>
        </p:grpSpPr>
        <p:pic>
          <p:nvPicPr>
            <p:cNvPr id="7" name="图片 1"/>
            <p:cNvPicPr>
              <a:picLocks noChangeAspect="1"/>
            </p:cNvPicPr>
            <p:nvPr/>
          </p:nvPicPr>
          <p:blipFill>
            <a:blip r:embed="rId2" cstate="screen"/>
            <a:stretch>
              <a:fillRect/>
            </a:stretch>
          </p:blipFill>
          <p:spPr>
            <a:xfrm>
              <a:off x="0" y="5715"/>
              <a:ext cx="1430328" cy="1430328"/>
            </a:xfrm>
            <a:prstGeom prst="rect">
              <a:avLst/>
            </a:prstGeom>
          </p:spPr>
        </p:pic>
        <p:pic>
          <p:nvPicPr>
            <p:cNvPr id="8" name="图片 10"/>
            <p:cNvPicPr>
              <a:picLocks noChangeAspect="1"/>
            </p:cNvPicPr>
            <p:nvPr/>
          </p:nvPicPr>
          <p:blipFill>
            <a:blip r:embed="rId2" cstate="screen"/>
            <a:stretch>
              <a:fillRect/>
            </a:stretch>
          </p:blipFill>
          <p:spPr>
            <a:xfrm flipH="1">
              <a:off x="7712402" y="14526"/>
              <a:ext cx="1430328" cy="1430328"/>
            </a:xfrm>
            <a:prstGeom prst="rect">
              <a:avLst/>
            </a:prstGeom>
          </p:spPr>
        </p:pic>
      </p:grpSp>
      <p:grpSp>
        <p:nvGrpSpPr>
          <p:cNvPr id="2" name="Group 1"/>
          <p:cNvGrpSpPr/>
          <p:nvPr/>
        </p:nvGrpSpPr>
        <p:grpSpPr>
          <a:xfrm>
            <a:off x="2095929" y="1132783"/>
            <a:ext cx="8789132" cy="2823470"/>
            <a:chOff x="5123491" y="2571748"/>
            <a:chExt cx="3511793" cy="1429799"/>
          </a:xfrm>
        </p:grpSpPr>
        <p:sp>
          <p:nvSpPr>
            <p:cNvPr id="20" name="圆角矩形 6"/>
            <p:cNvSpPr/>
            <p:nvPr/>
          </p:nvSpPr>
          <p:spPr>
            <a:xfrm>
              <a:off x="5123491" y="2571748"/>
              <a:ext cx="3511793" cy="1429799"/>
            </a:xfrm>
            <a:custGeom>
              <a:avLst/>
              <a:gdLst>
                <a:gd name="connsiteX0" fmla="*/ 0 w 3511793"/>
                <a:gd name="connsiteY0" fmla="*/ 238305 h 1429799"/>
                <a:gd name="connsiteX1" fmla="*/ 238305 w 3511793"/>
                <a:gd name="connsiteY1" fmla="*/ 0 h 1429799"/>
                <a:gd name="connsiteX2" fmla="*/ 713817 w 3511793"/>
                <a:gd name="connsiteY2" fmla="*/ 0 h 1429799"/>
                <a:gd name="connsiteX3" fmla="*/ 1158977 w 3511793"/>
                <a:gd name="connsiteY3" fmla="*/ 0 h 1429799"/>
                <a:gd name="connsiteX4" fmla="*/ 1725545 w 3511793"/>
                <a:gd name="connsiteY4" fmla="*/ 0 h 1429799"/>
                <a:gd name="connsiteX5" fmla="*/ 2231409 w 3511793"/>
                <a:gd name="connsiteY5" fmla="*/ 0 h 1429799"/>
                <a:gd name="connsiteX6" fmla="*/ 2767624 w 3511793"/>
                <a:gd name="connsiteY6" fmla="*/ 0 h 1429799"/>
                <a:gd name="connsiteX7" fmla="*/ 3273488 w 3511793"/>
                <a:gd name="connsiteY7" fmla="*/ 0 h 1429799"/>
                <a:gd name="connsiteX8" fmla="*/ 3511793 w 3511793"/>
                <a:gd name="connsiteY8" fmla="*/ 238305 h 1429799"/>
                <a:gd name="connsiteX9" fmla="*/ 3511793 w 3511793"/>
                <a:gd name="connsiteY9" fmla="*/ 733963 h 1429799"/>
                <a:gd name="connsiteX10" fmla="*/ 3511793 w 3511793"/>
                <a:gd name="connsiteY10" fmla="*/ 1191494 h 1429799"/>
                <a:gd name="connsiteX11" fmla="*/ 3273488 w 3511793"/>
                <a:gd name="connsiteY11" fmla="*/ 1429799 h 1429799"/>
                <a:gd name="connsiteX12" fmla="*/ 2767624 w 3511793"/>
                <a:gd name="connsiteY12" fmla="*/ 1429799 h 1429799"/>
                <a:gd name="connsiteX13" fmla="*/ 2352816 w 3511793"/>
                <a:gd name="connsiteY13" fmla="*/ 1429799 h 1429799"/>
                <a:gd name="connsiteX14" fmla="*/ 1786248 w 3511793"/>
                <a:gd name="connsiteY14" fmla="*/ 1429799 h 1429799"/>
                <a:gd name="connsiteX15" fmla="*/ 1280384 w 3511793"/>
                <a:gd name="connsiteY15" fmla="*/ 1429799 h 1429799"/>
                <a:gd name="connsiteX16" fmla="*/ 804872 w 3511793"/>
                <a:gd name="connsiteY16" fmla="*/ 1429799 h 1429799"/>
                <a:gd name="connsiteX17" fmla="*/ 238305 w 3511793"/>
                <a:gd name="connsiteY17" fmla="*/ 1429799 h 1429799"/>
                <a:gd name="connsiteX18" fmla="*/ 0 w 3511793"/>
                <a:gd name="connsiteY18" fmla="*/ 1191494 h 1429799"/>
                <a:gd name="connsiteX19" fmla="*/ 0 w 3511793"/>
                <a:gd name="connsiteY19" fmla="*/ 714900 h 1429799"/>
                <a:gd name="connsiteX20" fmla="*/ 0 w 3511793"/>
                <a:gd name="connsiteY20" fmla="*/ 238305 h 14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11793" h="1429799" fill="none" extrusionOk="0">
                  <a:moveTo>
                    <a:pt x="0" y="238305"/>
                  </a:moveTo>
                  <a:cubicBezTo>
                    <a:pt x="-19965" y="74531"/>
                    <a:pt x="125966" y="-9005"/>
                    <a:pt x="238305" y="0"/>
                  </a:cubicBezTo>
                  <a:cubicBezTo>
                    <a:pt x="383033" y="-2548"/>
                    <a:pt x="580365" y="17335"/>
                    <a:pt x="713817" y="0"/>
                  </a:cubicBezTo>
                  <a:cubicBezTo>
                    <a:pt x="847269" y="-17335"/>
                    <a:pt x="995237" y="20618"/>
                    <a:pt x="1158977" y="0"/>
                  </a:cubicBezTo>
                  <a:cubicBezTo>
                    <a:pt x="1322717" y="-20618"/>
                    <a:pt x="1442509" y="25386"/>
                    <a:pt x="1725545" y="0"/>
                  </a:cubicBezTo>
                  <a:cubicBezTo>
                    <a:pt x="2008581" y="-25386"/>
                    <a:pt x="2124714" y="16352"/>
                    <a:pt x="2231409" y="0"/>
                  </a:cubicBezTo>
                  <a:cubicBezTo>
                    <a:pt x="2338104" y="-16352"/>
                    <a:pt x="2642744" y="18774"/>
                    <a:pt x="2767624" y="0"/>
                  </a:cubicBezTo>
                  <a:cubicBezTo>
                    <a:pt x="2892505" y="-18774"/>
                    <a:pt x="3091010" y="49694"/>
                    <a:pt x="3273488" y="0"/>
                  </a:cubicBezTo>
                  <a:cubicBezTo>
                    <a:pt x="3407960" y="1135"/>
                    <a:pt x="3515013" y="136851"/>
                    <a:pt x="3511793" y="238305"/>
                  </a:cubicBezTo>
                  <a:cubicBezTo>
                    <a:pt x="3561064" y="367819"/>
                    <a:pt x="3475121" y="556845"/>
                    <a:pt x="3511793" y="733963"/>
                  </a:cubicBezTo>
                  <a:cubicBezTo>
                    <a:pt x="3548465" y="911081"/>
                    <a:pt x="3476622" y="1054762"/>
                    <a:pt x="3511793" y="1191494"/>
                  </a:cubicBezTo>
                  <a:cubicBezTo>
                    <a:pt x="3538534" y="1349863"/>
                    <a:pt x="3404329" y="1426975"/>
                    <a:pt x="3273488" y="1429799"/>
                  </a:cubicBezTo>
                  <a:cubicBezTo>
                    <a:pt x="3030209" y="1449248"/>
                    <a:pt x="2978570" y="1424247"/>
                    <a:pt x="2767624" y="1429799"/>
                  </a:cubicBezTo>
                  <a:cubicBezTo>
                    <a:pt x="2556678" y="1435351"/>
                    <a:pt x="2437417" y="1422939"/>
                    <a:pt x="2352816" y="1429799"/>
                  </a:cubicBezTo>
                  <a:cubicBezTo>
                    <a:pt x="2268215" y="1436659"/>
                    <a:pt x="1939159" y="1378396"/>
                    <a:pt x="1786248" y="1429799"/>
                  </a:cubicBezTo>
                  <a:cubicBezTo>
                    <a:pt x="1633337" y="1481202"/>
                    <a:pt x="1473301" y="1395595"/>
                    <a:pt x="1280384" y="1429799"/>
                  </a:cubicBezTo>
                  <a:cubicBezTo>
                    <a:pt x="1087467" y="1464003"/>
                    <a:pt x="1037715" y="1405812"/>
                    <a:pt x="804872" y="1429799"/>
                  </a:cubicBezTo>
                  <a:cubicBezTo>
                    <a:pt x="572029" y="1453786"/>
                    <a:pt x="505754" y="1378730"/>
                    <a:pt x="238305" y="1429799"/>
                  </a:cubicBezTo>
                  <a:cubicBezTo>
                    <a:pt x="99682" y="1423126"/>
                    <a:pt x="-10697" y="1311942"/>
                    <a:pt x="0" y="1191494"/>
                  </a:cubicBezTo>
                  <a:cubicBezTo>
                    <a:pt x="-7036" y="1093104"/>
                    <a:pt x="46697" y="844668"/>
                    <a:pt x="0" y="714900"/>
                  </a:cubicBezTo>
                  <a:cubicBezTo>
                    <a:pt x="-46697" y="585132"/>
                    <a:pt x="33632" y="420414"/>
                    <a:pt x="0" y="238305"/>
                  </a:cubicBezTo>
                  <a:close/>
                </a:path>
                <a:path w="3511793" h="1429799" stroke="0" extrusionOk="0">
                  <a:moveTo>
                    <a:pt x="0" y="238305"/>
                  </a:moveTo>
                  <a:cubicBezTo>
                    <a:pt x="14244" y="81422"/>
                    <a:pt x="116500" y="13798"/>
                    <a:pt x="238305" y="0"/>
                  </a:cubicBezTo>
                  <a:cubicBezTo>
                    <a:pt x="422096" y="-27108"/>
                    <a:pt x="536179" y="6357"/>
                    <a:pt x="744169" y="0"/>
                  </a:cubicBezTo>
                  <a:cubicBezTo>
                    <a:pt x="952159" y="-6357"/>
                    <a:pt x="1191758" y="15380"/>
                    <a:pt x="1310736" y="0"/>
                  </a:cubicBezTo>
                  <a:cubicBezTo>
                    <a:pt x="1429714" y="-15380"/>
                    <a:pt x="1560501" y="35240"/>
                    <a:pt x="1786248" y="0"/>
                  </a:cubicBezTo>
                  <a:cubicBezTo>
                    <a:pt x="2011995" y="-35240"/>
                    <a:pt x="2093500" y="24502"/>
                    <a:pt x="2352816" y="0"/>
                  </a:cubicBezTo>
                  <a:cubicBezTo>
                    <a:pt x="2612132" y="-24502"/>
                    <a:pt x="2668465" y="35416"/>
                    <a:pt x="2828328" y="0"/>
                  </a:cubicBezTo>
                  <a:cubicBezTo>
                    <a:pt x="2988191" y="-35416"/>
                    <a:pt x="3072621" y="21204"/>
                    <a:pt x="3273488" y="0"/>
                  </a:cubicBezTo>
                  <a:cubicBezTo>
                    <a:pt x="3425508" y="-4809"/>
                    <a:pt x="3509211" y="103609"/>
                    <a:pt x="3511793" y="238305"/>
                  </a:cubicBezTo>
                  <a:cubicBezTo>
                    <a:pt x="3534595" y="366264"/>
                    <a:pt x="3456928" y="544440"/>
                    <a:pt x="3511793" y="714900"/>
                  </a:cubicBezTo>
                  <a:cubicBezTo>
                    <a:pt x="3566658" y="885360"/>
                    <a:pt x="3470259" y="1015239"/>
                    <a:pt x="3511793" y="1191494"/>
                  </a:cubicBezTo>
                  <a:cubicBezTo>
                    <a:pt x="3496604" y="1341425"/>
                    <a:pt x="3437314" y="1447835"/>
                    <a:pt x="3273488" y="1429799"/>
                  </a:cubicBezTo>
                  <a:cubicBezTo>
                    <a:pt x="3158987" y="1459489"/>
                    <a:pt x="2957908" y="1392796"/>
                    <a:pt x="2828328" y="1429799"/>
                  </a:cubicBezTo>
                  <a:cubicBezTo>
                    <a:pt x="2698748" y="1466802"/>
                    <a:pt x="2518920" y="1414608"/>
                    <a:pt x="2322464" y="1429799"/>
                  </a:cubicBezTo>
                  <a:cubicBezTo>
                    <a:pt x="2126008" y="1444990"/>
                    <a:pt x="2010404" y="1425143"/>
                    <a:pt x="1907656" y="1429799"/>
                  </a:cubicBezTo>
                  <a:cubicBezTo>
                    <a:pt x="1804908" y="1434455"/>
                    <a:pt x="1605822" y="1379435"/>
                    <a:pt x="1432144" y="1429799"/>
                  </a:cubicBezTo>
                  <a:cubicBezTo>
                    <a:pt x="1258466" y="1480163"/>
                    <a:pt x="1008762" y="1396488"/>
                    <a:pt x="895928" y="1429799"/>
                  </a:cubicBezTo>
                  <a:cubicBezTo>
                    <a:pt x="783094" y="1463110"/>
                    <a:pt x="405690" y="1425849"/>
                    <a:pt x="238305" y="1429799"/>
                  </a:cubicBezTo>
                  <a:cubicBezTo>
                    <a:pt x="109618" y="1401152"/>
                    <a:pt x="4793" y="1286660"/>
                    <a:pt x="0" y="1191494"/>
                  </a:cubicBezTo>
                  <a:cubicBezTo>
                    <a:pt x="-50379" y="1042632"/>
                    <a:pt x="25775" y="945026"/>
                    <a:pt x="0" y="733963"/>
                  </a:cubicBezTo>
                  <a:cubicBezTo>
                    <a:pt x="-25775" y="522900"/>
                    <a:pt x="15962" y="461250"/>
                    <a:pt x="0" y="238305"/>
                  </a:cubicBezTo>
                  <a:close/>
                </a:path>
              </a:pathLst>
            </a:custGeom>
            <a:solidFill>
              <a:schemeClr val="accent4">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圆角矩形 7"/>
            <p:cNvSpPr/>
            <p:nvPr/>
          </p:nvSpPr>
          <p:spPr>
            <a:xfrm>
              <a:off x="5269815" y="2709943"/>
              <a:ext cx="3219144" cy="1143839"/>
            </a:xfrm>
            <a:prstGeom prst="round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文本框 8"/>
            <p:cNvSpPr txBox="1"/>
            <p:nvPr/>
          </p:nvSpPr>
          <p:spPr>
            <a:xfrm>
              <a:off x="5259038" y="2681726"/>
              <a:ext cx="3219144" cy="114487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3600" b="1" i="0" u="sng" strike="noStrike" kern="120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nhà</a:t>
              </a:r>
              <a:endParaRPr kumimoji="0" lang="en-US"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defRPr/>
              </a:pP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T</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ìm đọc thêm những bài văn, bài thơ,...viết về những hoạt động yêu thích của em trong đó có ít nhất một hình ảnh so sánh.</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1"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1"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2"/>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2050747" y="180577"/>
            <a:ext cx="7780867" cy="3982720"/>
          </a:xfrm>
          <a:custGeom>
            <a:avLst/>
            <a:gdLst>
              <a:gd name="connsiteX0" fmla="*/ 702439 w 7780867"/>
              <a:gd name="connsiteY0" fmla="*/ 1324807 h 3982720"/>
              <a:gd name="connsiteX1" fmla="*/ 1012773 w 7780867"/>
              <a:gd name="connsiteY1" fmla="*/ 636774 h 3982720"/>
              <a:gd name="connsiteX2" fmla="*/ 2522477 w 7780867"/>
              <a:gd name="connsiteY2" fmla="*/ 479585 h 3982720"/>
              <a:gd name="connsiteX3" fmla="*/ 4044609 w 7780867"/>
              <a:gd name="connsiteY3" fmla="*/ 316404 h 3982720"/>
              <a:gd name="connsiteX4" fmla="*/ 4637720 w 7780867"/>
              <a:gd name="connsiteY4" fmla="*/ 18438 h 3982720"/>
              <a:gd name="connsiteX5" fmla="*/ 5373301 w 7780867"/>
              <a:gd name="connsiteY5" fmla="*/ 228729 h 3982720"/>
              <a:gd name="connsiteX6" fmla="*/ 6387335 w 7780867"/>
              <a:gd name="connsiteY6" fmla="*/ 63612 h 3982720"/>
              <a:gd name="connsiteX7" fmla="*/ 6901556 w 7780867"/>
              <a:gd name="connsiteY7" fmla="*/ 514065 h 3982720"/>
              <a:gd name="connsiteX8" fmla="*/ 7561489 w 7780867"/>
              <a:gd name="connsiteY8" fmla="*/ 951243 h 3982720"/>
              <a:gd name="connsiteX9" fmla="*/ 7531951 w 7780867"/>
              <a:gd name="connsiteY9" fmla="*/ 1425297 h 3982720"/>
              <a:gd name="connsiteX10" fmla="*/ 7747726 w 7780867"/>
              <a:gd name="connsiteY10" fmla="*/ 2150115 h 3982720"/>
              <a:gd name="connsiteX11" fmla="*/ 6736934 w 7780867"/>
              <a:gd name="connsiteY11" fmla="*/ 2784585 h 3982720"/>
              <a:gd name="connsiteX12" fmla="*/ 6375087 w 7780867"/>
              <a:gd name="connsiteY12" fmla="*/ 3328244 h 3982720"/>
              <a:gd name="connsiteX13" fmla="*/ 5143117 w 7780867"/>
              <a:gd name="connsiteY13" fmla="*/ 3394070 h 3982720"/>
              <a:gd name="connsiteX14" fmla="*/ 4262726 w 7780867"/>
              <a:gd name="connsiteY14" fmla="*/ 3974053 h 3982720"/>
              <a:gd name="connsiteX15" fmla="*/ 2968256 w 7780867"/>
              <a:gd name="connsiteY15" fmla="*/ 3620034 h 3982720"/>
              <a:gd name="connsiteX16" fmla="*/ 1045373 w 7780867"/>
              <a:gd name="connsiteY16" fmla="*/ 3270255 h 3982720"/>
              <a:gd name="connsiteX17" fmla="*/ 199925 w 7780867"/>
              <a:gd name="connsiteY17" fmla="*/ 2881018 h 3982720"/>
              <a:gd name="connsiteX18" fmla="*/ 380578 w 7780867"/>
              <a:gd name="connsiteY18" fmla="*/ 2355612 h 3982720"/>
              <a:gd name="connsiteX19" fmla="*/ -901 w 7780867"/>
              <a:gd name="connsiteY19" fmla="*/ 1816562 h 3982720"/>
              <a:gd name="connsiteX20" fmla="*/ 695775 w 7780867"/>
              <a:gd name="connsiteY20" fmla="*/ 1337437 h 3982720"/>
              <a:gd name="connsiteX21" fmla="*/ 702439 w 7780867"/>
              <a:gd name="connsiteY21" fmla="*/ 1324807 h 3982720"/>
              <a:gd name="connsiteX0-1" fmla="*/ 845268 w 7780867"/>
              <a:gd name="connsiteY0-2" fmla="*/ 2413325 h 3982720"/>
              <a:gd name="connsiteX1-3" fmla="*/ 389043 w 7780867"/>
              <a:gd name="connsiteY1-4" fmla="*/ 2339848 h 3982720"/>
              <a:gd name="connsiteX2-5" fmla="*/ 1247820 w 7780867"/>
              <a:gd name="connsiteY2-6" fmla="*/ 3217429 h 3982720"/>
              <a:gd name="connsiteX3-7" fmla="*/ 1048255 w 7780867"/>
              <a:gd name="connsiteY3-8" fmla="*/ 3252554 h 3982720"/>
              <a:gd name="connsiteX4-9" fmla="*/ 2967896 w 7780867"/>
              <a:gd name="connsiteY4-10" fmla="*/ 3603808 h 3982720"/>
              <a:gd name="connsiteX5-11" fmla="*/ 2847581 w 7780867"/>
              <a:gd name="connsiteY5-12" fmla="*/ 3443393 h 3982720"/>
              <a:gd name="connsiteX6-13" fmla="*/ 5192107 w 7780867"/>
              <a:gd name="connsiteY6-14" fmla="*/ 3203784 h 3982720"/>
              <a:gd name="connsiteX7-15" fmla="*/ 5144017 w 7780867"/>
              <a:gd name="connsiteY7-16" fmla="*/ 3379780 h 3982720"/>
              <a:gd name="connsiteX8-17" fmla="*/ 6147065 w 7780867"/>
              <a:gd name="connsiteY8-18" fmla="*/ 2116188 h 3982720"/>
              <a:gd name="connsiteX9-19" fmla="*/ 6732611 w 7780867"/>
              <a:gd name="connsiteY9-20" fmla="*/ 2774075 h 3982720"/>
              <a:gd name="connsiteX10-21" fmla="*/ 7528349 w 7780867"/>
              <a:gd name="connsiteY10-22" fmla="*/ 1415525 h 3982720"/>
              <a:gd name="connsiteX11-23" fmla="*/ 7267545 w 7780867"/>
              <a:gd name="connsiteY11-24" fmla="*/ 1662232 h 3982720"/>
              <a:gd name="connsiteX12-25" fmla="*/ 6902637 w 7780867"/>
              <a:gd name="connsiteY12-26" fmla="*/ 500237 h 3982720"/>
              <a:gd name="connsiteX13-27" fmla="*/ 6916326 w 7780867"/>
              <a:gd name="connsiteY13-28" fmla="*/ 616768 h 3982720"/>
              <a:gd name="connsiteX14-29" fmla="*/ 5237315 w 7780867"/>
              <a:gd name="connsiteY14-30" fmla="*/ 364345 h 3982720"/>
              <a:gd name="connsiteX15-31" fmla="*/ 5370959 w 7780867"/>
              <a:gd name="connsiteY15-32" fmla="*/ 215730 h 3982720"/>
              <a:gd name="connsiteX16-33" fmla="*/ 3987874 w 7780867"/>
              <a:gd name="connsiteY16-34" fmla="*/ 435149 h 3982720"/>
              <a:gd name="connsiteX17-35" fmla="*/ 4052534 w 7780867"/>
              <a:gd name="connsiteY17-36" fmla="*/ 307001 h 3982720"/>
              <a:gd name="connsiteX18-37" fmla="*/ 2521577 w 7780867"/>
              <a:gd name="connsiteY18-38" fmla="*/ 478663 h 3982720"/>
              <a:gd name="connsiteX19-39" fmla="*/ 2755723 w 7780867"/>
              <a:gd name="connsiteY19-40" fmla="*/ 602939 h 3982720"/>
              <a:gd name="connsiteX20-41" fmla="*/ 743324 w 7780867"/>
              <a:gd name="connsiteY20-42" fmla="*/ 1455628 h 3982720"/>
              <a:gd name="connsiteX21-43" fmla="*/ 702439 w 7780867"/>
              <a:gd name="connsiteY21-44" fmla="*/ 1324807 h 3982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7780867" h="3982720" fill="none" extrusionOk="0">
                <a:moveTo>
                  <a:pt x="702439" y="1324807"/>
                </a:moveTo>
                <a:cubicBezTo>
                  <a:pt x="624472" y="1044835"/>
                  <a:pt x="763927" y="785142"/>
                  <a:pt x="1012773" y="636774"/>
                </a:cubicBezTo>
                <a:cubicBezTo>
                  <a:pt x="1342834" y="305804"/>
                  <a:pt x="2080881" y="315581"/>
                  <a:pt x="2522477" y="479585"/>
                </a:cubicBezTo>
                <a:cubicBezTo>
                  <a:pt x="2760111" y="108418"/>
                  <a:pt x="3454532" y="5198"/>
                  <a:pt x="4044609" y="316404"/>
                </a:cubicBezTo>
                <a:cubicBezTo>
                  <a:pt x="4127859" y="198829"/>
                  <a:pt x="4338198" y="18514"/>
                  <a:pt x="4637720" y="18438"/>
                </a:cubicBezTo>
                <a:cubicBezTo>
                  <a:pt x="4885203" y="-4697"/>
                  <a:pt x="5171115" y="21736"/>
                  <a:pt x="5373301" y="228729"/>
                </a:cubicBezTo>
                <a:cubicBezTo>
                  <a:pt x="5612057" y="21725"/>
                  <a:pt x="6073869" y="-50171"/>
                  <a:pt x="6387335" y="63612"/>
                </a:cubicBezTo>
                <a:cubicBezTo>
                  <a:pt x="6650009" y="116949"/>
                  <a:pt x="6848931" y="307680"/>
                  <a:pt x="6901556" y="514065"/>
                </a:cubicBezTo>
                <a:cubicBezTo>
                  <a:pt x="7198635" y="607323"/>
                  <a:pt x="7428255" y="718218"/>
                  <a:pt x="7561489" y="951243"/>
                </a:cubicBezTo>
                <a:cubicBezTo>
                  <a:pt x="7648204" y="1111525"/>
                  <a:pt x="7598218" y="1272605"/>
                  <a:pt x="7531951" y="1425297"/>
                </a:cubicBezTo>
                <a:cubicBezTo>
                  <a:pt x="7755571" y="1620283"/>
                  <a:pt x="7825936" y="1877518"/>
                  <a:pt x="7747726" y="2150115"/>
                </a:cubicBezTo>
                <a:cubicBezTo>
                  <a:pt x="7582404" y="2509841"/>
                  <a:pt x="7285802" y="2696382"/>
                  <a:pt x="6736934" y="2784585"/>
                </a:cubicBezTo>
                <a:cubicBezTo>
                  <a:pt x="6757784" y="3006613"/>
                  <a:pt x="6594236" y="3192329"/>
                  <a:pt x="6375087" y="3328244"/>
                </a:cubicBezTo>
                <a:cubicBezTo>
                  <a:pt x="6022466" y="3526087"/>
                  <a:pt x="5474899" y="3582234"/>
                  <a:pt x="5143117" y="3394070"/>
                </a:cubicBezTo>
                <a:cubicBezTo>
                  <a:pt x="4961809" y="3610736"/>
                  <a:pt x="4668117" y="3856163"/>
                  <a:pt x="4262726" y="3974053"/>
                </a:cubicBezTo>
                <a:cubicBezTo>
                  <a:pt x="3809901" y="4038715"/>
                  <a:pt x="3263746" y="4004992"/>
                  <a:pt x="2968256" y="3620034"/>
                </a:cubicBezTo>
                <a:cubicBezTo>
                  <a:pt x="2240643" y="3920863"/>
                  <a:pt x="1396608" y="3823570"/>
                  <a:pt x="1045373" y="3270255"/>
                </a:cubicBezTo>
                <a:cubicBezTo>
                  <a:pt x="651615" y="3295313"/>
                  <a:pt x="348601" y="3099195"/>
                  <a:pt x="199925" y="2881018"/>
                </a:cubicBezTo>
                <a:cubicBezTo>
                  <a:pt x="122166" y="2688652"/>
                  <a:pt x="178908" y="2504374"/>
                  <a:pt x="380578" y="2355612"/>
                </a:cubicBezTo>
                <a:cubicBezTo>
                  <a:pt x="113017" y="2252178"/>
                  <a:pt x="-22193" y="2006646"/>
                  <a:pt x="-901" y="1816562"/>
                </a:cubicBezTo>
                <a:cubicBezTo>
                  <a:pt x="-308" y="1576776"/>
                  <a:pt x="396762" y="1409891"/>
                  <a:pt x="695775" y="1337437"/>
                </a:cubicBezTo>
                <a:cubicBezTo>
                  <a:pt x="697856" y="1332779"/>
                  <a:pt x="700251" y="1329570"/>
                  <a:pt x="702439" y="1324807"/>
                </a:cubicBezTo>
                <a:close/>
              </a:path>
              <a:path w="7780867" h="3982720" fill="none" extrusionOk="0">
                <a:moveTo>
                  <a:pt x="845268" y="2413325"/>
                </a:moveTo>
                <a:cubicBezTo>
                  <a:pt x="672652" y="2406002"/>
                  <a:pt x="496320" y="2409847"/>
                  <a:pt x="389043" y="2339848"/>
                </a:cubicBezTo>
                <a:moveTo>
                  <a:pt x="1247820" y="3217429"/>
                </a:moveTo>
                <a:cubicBezTo>
                  <a:pt x="1172646" y="3243308"/>
                  <a:pt x="1109746" y="3251132"/>
                  <a:pt x="1048255" y="3252554"/>
                </a:cubicBezTo>
                <a:moveTo>
                  <a:pt x="2967896" y="3603808"/>
                </a:moveTo>
                <a:cubicBezTo>
                  <a:pt x="2914706" y="3544710"/>
                  <a:pt x="2883614" y="3494794"/>
                  <a:pt x="2847581" y="3443393"/>
                </a:cubicBezTo>
                <a:moveTo>
                  <a:pt x="5192107" y="3203784"/>
                </a:moveTo>
                <a:cubicBezTo>
                  <a:pt x="5193275" y="3263802"/>
                  <a:pt x="5164308" y="3317361"/>
                  <a:pt x="5144017" y="3379780"/>
                </a:cubicBezTo>
                <a:moveTo>
                  <a:pt x="6147065" y="2116188"/>
                </a:moveTo>
                <a:cubicBezTo>
                  <a:pt x="6462996" y="2239511"/>
                  <a:pt x="6743092" y="2474782"/>
                  <a:pt x="6732611" y="2774075"/>
                </a:cubicBezTo>
                <a:moveTo>
                  <a:pt x="7528349" y="1415525"/>
                </a:moveTo>
                <a:cubicBezTo>
                  <a:pt x="7473570" y="1507558"/>
                  <a:pt x="7356751" y="1595003"/>
                  <a:pt x="7267545" y="1662232"/>
                </a:cubicBezTo>
                <a:moveTo>
                  <a:pt x="6902637" y="500237"/>
                </a:moveTo>
                <a:cubicBezTo>
                  <a:pt x="6903551" y="539268"/>
                  <a:pt x="6925435" y="573926"/>
                  <a:pt x="6916326" y="616768"/>
                </a:cubicBezTo>
                <a:moveTo>
                  <a:pt x="5237315" y="364345"/>
                </a:moveTo>
                <a:cubicBezTo>
                  <a:pt x="5269363" y="305711"/>
                  <a:pt x="5305288" y="267559"/>
                  <a:pt x="5370959" y="215730"/>
                </a:cubicBezTo>
                <a:moveTo>
                  <a:pt x="3987874" y="435149"/>
                </a:moveTo>
                <a:cubicBezTo>
                  <a:pt x="4006449" y="397180"/>
                  <a:pt x="4024912" y="353702"/>
                  <a:pt x="4052534" y="307001"/>
                </a:cubicBezTo>
                <a:moveTo>
                  <a:pt x="2521577" y="478663"/>
                </a:moveTo>
                <a:cubicBezTo>
                  <a:pt x="2609315" y="500846"/>
                  <a:pt x="2681458" y="563612"/>
                  <a:pt x="2755723" y="602939"/>
                </a:cubicBezTo>
                <a:moveTo>
                  <a:pt x="743324" y="1455628"/>
                </a:moveTo>
                <a:cubicBezTo>
                  <a:pt x="724083" y="1410882"/>
                  <a:pt x="706103" y="1364326"/>
                  <a:pt x="702439" y="1324807"/>
                </a:cubicBezTo>
              </a:path>
              <a:path w="7780867" h="3982720" stroke="0" extrusionOk="0">
                <a:moveTo>
                  <a:pt x="702439" y="1324807"/>
                </a:moveTo>
                <a:cubicBezTo>
                  <a:pt x="654668" y="1066340"/>
                  <a:pt x="785148" y="844979"/>
                  <a:pt x="1012773" y="636774"/>
                </a:cubicBezTo>
                <a:cubicBezTo>
                  <a:pt x="1364856" y="355476"/>
                  <a:pt x="2082057" y="304304"/>
                  <a:pt x="2522477" y="479585"/>
                </a:cubicBezTo>
                <a:cubicBezTo>
                  <a:pt x="2833538" y="108232"/>
                  <a:pt x="3591627" y="-65034"/>
                  <a:pt x="4044609" y="316404"/>
                </a:cubicBezTo>
                <a:cubicBezTo>
                  <a:pt x="4175128" y="173909"/>
                  <a:pt x="4379297" y="67952"/>
                  <a:pt x="4637720" y="18438"/>
                </a:cubicBezTo>
                <a:cubicBezTo>
                  <a:pt x="4942252" y="-11577"/>
                  <a:pt x="5144752" y="66561"/>
                  <a:pt x="5373301" y="228729"/>
                </a:cubicBezTo>
                <a:cubicBezTo>
                  <a:pt x="5606893" y="7506"/>
                  <a:pt x="6038669" y="-2739"/>
                  <a:pt x="6387335" y="63612"/>
                </a:cubicBezTo>
                <a:cubicBezTo>
                  <a:pt x="6657651" y="185339"/>
                  <a:pt x="6882304" y="279014"/>
                  <a:pt x="6901556" y="514065"/>
                </a:cubicBezTo>
                <a:cubicBezTo>
                  <a:pt x="7246448" y="541849"/>
                  <a:pt x="7454536" y="688637"/>
                  <a:pt x="7561489" y="951243"/>
                </a:cubicBezTo>
                <a:cubicBezTo>
                  <a:pt x="7623161" y="1093226"/>
                  <a:pt x="7630260" y="1271747"/>
                  <a:pt x="7531951" y="1425297"/>
                </a:cubicBezTo>
                <a:cubicBezTo>
                  <a:pt x="7784850" y="1611477"/>
                  <a:pt x="7806536" y="1934528"/>
                  <a:pt x="7747726" y="2150115"/>
                </a:cubicBezTo>
                <a:cubicBezTo>
                  <a:pt x="7585256" y="2477685"/>
                  <a:pt x="7128614" y="2788660"/>
                  <a:pt x="6736934" y="2784585"/>
                </a:cubicBezTo>
                <a:cubicBezTo>
                  <a:pt x="6737609" y="2982242"/>
                  <a:pt x="6623660" y="3226929"/>
                  <a:pt x="6375087" y="3328244"/>
                </a:cubicBezTo>
                <a:cubicBezTo>
                  <a:pt x="6045119" y="3563619"/>
                  <a:pt x="5531903" y="3458614"/>
                  <a:pt x="5143117" y="3394070"/>
                </a:cubicBezTo>
                <a:cubicBezTo>
                  <a:pt x="4991816" y="3670602"/>
                  <a:pt x="4692521" y="3890589"/>
                  <a:pt x="4262726" y="3974053"/>
                </a:cubicBezTo>
                <a:cubicBezTo>
                  <a:pt x="3708599" y="4121327"/>
                  <a:pt x="3176483" y="3880708"/>
                  <a:pt x="2968256" y="3620034"/>
                </a:cubicBezTo>
                <a:cubicBezTo>
                  <a:pt x="2273718" y="3917510"/>
                  <a:pt x="1468828" y="3887306"/>
                  <a:pt x="1045373" y="3270255"/>
                </a:cubicBezTo>
                <a:cubicBezTo>
                  <a:pt x="645253" y="3323269"/>
                  <a:pt x="306942" y="3094184"/>
                  <a:pt x="199925" y="2881018"/>
                </a:cubicBezTo>
                <a:cubicBezTo>
                  <a:pt x="126394" y="2703215"/>
                  <a:pt x="213641" y="2470459"/>
                  <a:pt x="380578" y="2355612"/>
                </a:cubicBezTo>
                <a:cubicBezTo>
                  <a:pt x="125507" y="2291898"/>
                  <a:pt x="-53080" y="2042870"/>
                  <a:pt x="-901" y="1816562"/>
                </a:cubicBezTo>
                <a:cubicBezTo>
                  <a:pt x="23974" y="1510493"/>
                  <a:pt x="410836" y="1377006"/>
                  <a:pt x="695775" y="1337437"/>
                </a:cubicBezTo>
                <a:cubicBezTo>
                  <a:pt x="698503" y="1333716"/>
                  <a:pt x="700289" y="1328602"/>
                  <a:pt x="702439" y="1324807"/>
                </a:cubicBezTo>
                <a:close/>
              </a:path>
              <a:path w="7780867" h="3982720" fill="none" stroke="0" extrusionOk="0">
                <a:moveTo>
                  <a:pt x="845268" y="2413325"/>
                </a:moveTo>
                <a:cubicBezTo>
                  <a:pt x="700105" y="2450322"/>
                  <a:pt x="539079" y="2415691"/>
                  <a:pt x="389043" y="2339848"/>
                </a:cubicBezTo>
                <a:moveTo>
                  <a:pt x="1247820" y="3217429"/>
                </a:moveTo>
                <a:cubicBezTo>
                  <a:pt x="1177870" y="3224477"/>
                  <a:pt x="1114226" y="3249013"/>
                  <a:pt x="1048255" y="3252554"/>
                </a:cubicBezTo>
                <a:moveTo>
                  <a:pt x="2967896" y="3603808"/>
                </a:moveTo>
                <a:cubicBezTo>
                  <a:pt x="2923041" y="3554959"/>
                  <a:pt x="2892233" y="3491733"/>
                  <a:pt x="2847581" y="3443393"/>
                </a:cubicBezTo>
                <a:moveTo>
                  <a:pt x="5192107" y="3203784"/>
                </a:moveTo>
                <a:cubicBezTo>
                  <a:pt x="5187951" y="3258411"/>
                  <a:pt x="5167291" y="3322987"/>
                  <a:pt x="5144017" y="3379780"/>
                </a:cubicBezTo>
                <a:moveTo>
                  <a:pt x="6147065" y="2116188"/>
                </a:moveTo>
                <a:cubicBezTo>
                  <a:pt x="6498106" y="2244423"/>
                  <a:pt x="6730422" y="2486393"/>
                  <a:pt x="6732611" y="2774075"/>
                </a:cubicBezTo>
                <a:moveTo>
                  <a:pt x="7528349" y="1415525"/>
                </a:moveTo>
                <a:cubicBezTo>
                  <a:pt x="7493026" y="1521763"/>
                  <a:pt x="7391922" y="1607995"/>
                  <a:pt x="7267545" y="1662232"/>
                </a:cubicBezTo>
                <a:moveTo>
                  <a:pt x="6902637" y="500237"/>
                </a:moveTo>
                <a:cubicBezTo>
                  <a:pt x="6916579" y="539222"/>
                  <a:pt x="6912349" y="578554"/>
                  <a:pt x="6916326" y="616768"/>
                </a:cubicBezTo>
                <a:moveTo>
                  <a:pt x="5237315" y="364345"/>
                </a:moveTo>
                <a:cubicBezTo>
                  <a:pt x="5279662" y="301059"/>
                  <a:pt x="5321017" y="249200"/>
                  <a:pt x="5370959" y="215730"/>
                </a:cubicBezTo>
                <a:moveTo>
                  <a:pt x="3987874" y="435149"/>
                </a:moveTo>
                <a:cubicBezTo>
                  <a:pt x="4005691" y="388977"/>
                  <a:pt x="4018966" y="346252"/>
                  <a:pt x="4052534" y="307001"/>
                </a:cubicBezTo>
                <a:moveTo>
                  <a:pt x="2521577" y="478663"/>
                </a:moveTo>
                <a:cubicBezTo>
                  <a:pt x="2595659" y="503099"/>
                  <a:pt x="2694542" y="550498"/>
                  <a:pt x="2755723" y="602939"/>
                </a:cubicBezTo>
                <a:moveTo>
                  <a:pt x="743324" y="1455628"/>
                </a:moveTo>
                <a:cubicBezTo>
                  <a:pt x="725412" y="1407068"/>
                  <a:pt x="704157" y="1369664"/>
                  <a:pt x="702439" y="1324807"/>
                </a:cubicBezTo>
              </a:path>
            </a:pathLst>
          </a:custGeom>
          <a:solidFill>
            <a:schemeClr val="bg1"/>
          </a:solidFill>
          <a:ln w="19050" cmpd="sng">
            <a:solidFill>
              <a:srgbClr val="00FFCC"/>
            </a:solidFill>
            <a:prstDash val="dash"/>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endParaRPr>
          </a:p>
        </p:txBody>
      </p:sp>
      <p:pic>
        <p:nvPicPr>
          <p:cNvPr id="4" name="Barroom Ballet - Silent Film Light - Kevin MacLeod">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2236872" y="-58841"/>
            <a:ext cx="812800" cy="812800"/>
          </a:xfrm>
          <a:prstGeom prst="rect">
            <a:avLst/>
          </a:prstGeom>
        </p:spPr>
      </p:pic>
      <p:pic>
        <p:nvPicPr>
          <p:cNvPr id="21" name="Picture 20" descr="A picture containing toy, doll&#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6636" y="3477615"/>
            <a:ext cx="3771147" cy="3458143"/>
          </a:xfrm>
          <a:prstGeom prst="rect">
            <a:avLst/>
          </a:prstGeom>
        </p:spPr>
      </p:pic>
      <p:pic>
        <p:nvPicPr>
          <p:cNvPr id="22" name="Picture 21" descr="A picture containing toy, doll&#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0219" y="3258240"/>
            <a:ext cx="2257415" cy="3506664"/>
          </a:xfrm>
          <a:prstGeom prst="rect">
            <a:avLst/>
          </a:prstGeom>
        </p:spPr>
      </p:pic>
      <p:pic>
        <p:nvPicPr>
          <p:cNvPr id="3" name="Picture 2"/>
          <p:cNvPicPr>
            <a:picLocks noChangeAspect="1"/>
          </p:cNvPicPr>
          <p:nvPr/>
        </p:nvPicPr>
        <p:blipFill>
          <a:blip r:embed="rId8"/>
          <a:stretch>
            <a:fillRect/>
          </a:stretch>
        </p:blipFill>
        <p:spPr>
          <a:xfrm>
            <a:off x="2681606" y="979835"/>
            <a:ext cx="6893141" cy="23573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633" fill="hold"/>
                                        <p:tgtEl>
                                          <p:spTgt spid="4"/>
                                        </p:tgtEl>
                                      </p:cBhvr>
                                    </p:cmd>
                                  </p:childTnLst>
                                </p:cTn>
                              </p:par>
                              <p:par>
                                <p:cTn id="7" presetID="50" presetClass="entr" presetSubtype="0" decel="10000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 calcmode="lin" valueType="num">
                                      <p:cBhvr>
                                        <p:cTn id="9" dur="1000" fill="hold"/>
                                        <p:tgtEl>
                                          <p:spTgt spid="26"/>
                                        </p:tgtEl>
                                        <p:attrNameLst>
                                          <p:attrName>ppt_w</p:attrName>
                                        </p:attrNameLst>
                                      </p:cBhvr>
                                      <p:tavLst>
                                        <p:tav tm="0">
                                          <p:val>
                                            <p:strVal val="#ppt_w+.3"/>
                                          </p:val>
                                        </p:tav>
                                        <p:tav tm="100000">
                                          <p:val>
                                            <p:strVal val="#ppt_w"/>
                                          </p:val>
                                        </p:tav>
                                      </p:tavLst>
                                    </p:anim>
                                    <p:anim calcmode="lin" valueType="num">
                                      <p:cBhvr>
                                        <p:cTn id="10" dur="1000" fill="hold"/>
                                        <p:tgtEl>
                                          <p:spTgt spid="26"/>
                                        </p:tgtEl>
                                        <p:attrNameLst>
                                          <p:attrName>ppt_h</p:attrName>
                                        </p:attrNameLst>
                                      </p:cBhvr>
                                      <p:tavLst>
                                        <p:tav tm="0">
                                          <p:val>
                                            <p:strVal val="#ppt_h"/>
                                          </p:val>
                                        </p:tav>
                                        <p:tav tm="100000">
                                          <p:val>
                                            <p:strVal val="#ppt_h"/>
                                          </p:val>
                                        </p:tav>
                                      </p:tavLst>
                                    </p:anim>
                                    <p:animEffect transition="in" filter="fade">
                                      <p:cBhvr>
                                        <p:cTn id="11" dur="1000"/>
                                        <p:tgtEl>
                                          <p:spTgt spid="26"/>
                                        </p:tgtEl>
                                      </p:cBhvr>
                                    </p:animEffect>
                                  </p:childTnLst>
                                </p:cTn>
                              </p:par>
                              <p:par>
                                <p:cTn id="12" presetID="20" presetClass="entr" presetSubtype="0"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edge">
                                      <p:cBhvr>
                                        <p:cTn id="14" dur="1000"/>
                                        <p:tgtEl>
                                          <p:spTgt spid="32"/>
                                        </p:tgtEl>
                                      </p:cBhvr>
                                    </p:animEffect>
                                  </p:childTnLst>
                                </p:cTn>
                              </p:par>
                              <p:par>
                                <p:cTn id="15" presetID="42"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1000"/>
                                        <p:tgtEl>
                                          <p:spTgt spid="64"/>
                                        </p:tgtEl>
                                      </p:cBhvr>
                                    </p:animEffect>
                                    <p:anim calcmode="lin" valueType="num">
                                      <p:cBhvr>
                                        <p:cTn id="18" dur="1000" fill="hold"/>
                                        <p:tgtEl>
                                          <p:spTgt spid="64"/>
                                        </p:tgtEl>
                                        <p:attrNameLst>
                                          <p:attrName>ppt_x</p:attrName>
                                        </p:attrNameLst>
                                      </p:cBhvr>
                                      <p:tavLst>
                                        <p:tav tm="0">
                                          <p:val>
                                            <p:strVal val="#ppt_x"/>
                                          </p:val>
                                        </p:tav>
                                        <p:tav tm="100000">
                                          <p:val>
                                            <p:strVal val="#ppt_x"/>
                                          </p:val>
                                        </p:tav>
                                      </p:tavLst>
                                    </p:anim>
                                    <p:anim calcmode="lin" valueType="num">
                                      <p:cBhvr>
                                        <p:cTn id="19" dur="1000" fill="hold"/>
                                        <p:tgtEl>
                                          <p:spTgt spid="64"/>
                                        </p:tgtEl>
                                        <p:attrNameLst>
                                          <p:attrName>ppt_y</p:attrName>
                                        </p:attrNameLst>
                                      </p:cBhvr>
                                      <p:tavLst>
                                        <p:tav tm="0">
                                          <p:val>
                                            <p:strVal val="#ppt_y+.1"/>
                                          </p:val>
                                        </p:tav>
                                        <p:tav tm="100000">
                                          <p:val>
                                            <p:strVal val="#ppt_y"/>
                                          </p:val>
                                        </p:tav>
                                      </p:tavLst>
                                    </p:anim>
                                  </p:childTnLst>
                                </p:cTn>
                              </p:par>
                              <p:par>
                                <p:cTn id="20" presetID="2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edge">
                                      <p:cBhvr>
                                        <p:cTn id="22" dur="1000"/>
                                        <p:tgtEl>
                                          <p:spTgt spid="62"/>
                                        </p:tgtEl>
                                      </p:cBhvr>
                                    </p:animEffect>
                                  </p:childTnLst>
                                </p:cTn>
                              </p:par>
                              <p:par>
                                <p:cTn id="23" presetID="2" presetClass="entr" presetSubtype="8"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0-#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repeatCount="indefinite" fill="hold" display="0">
                  <p:stCondLst>
                    <p:cond delay="indefinite"/>
                  </p:stCondLst>
                  <p:endCondLst>
                    <p:cond evt="onStopAudio" delay="0">
                      <p:tgtEl>
                        <p:sldTgt/>
                      </p:tgtEl>
                    </p:cond>
                  </p:endCondLst>
                </p:cTn>
                <p:tgtEl>
                  <p:spTgt spid="4"/>
                </p:tgtEl>
              </p:cMediaNode>
            </p:audio>
          </p:childTnLst>
        </p:cTn>
      </p:par>
    </p:tnLst>
    <p:bldLst>
      <p:bldP spid="62" grpId="0" bldLvl="0" animBg="1"/>
      <p:bldP spid="6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p:cNvSpPr txBox="1"/>
          <p:nvPr/>
        </p:nvSpPr>
        <p:spPr>
          <a:xfrm>
            <a:off x="1303734" y="3813100"/>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2"/>
              </a:rPr>
              <a:t>tranthao121004@gmail.com</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3"/>
              </a:rPr>
              <a:t>https://www.facebook.com/huongthaoGADT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2473587" y="943291"/>
            <a:ext cx="7846232" cy="182895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750"/>
                                        <p:tgtEl>
                                          <p:spTgt spid="10"/>
                                        </p:tgtEl>
                                      </p:cBhvr>
                                    </p:animEffect>
                                  </p:childTnLst>
                                </p:cTn>
                              </p:par>
                              <p:par>
                                <p:cTn id="8" presetID="50" presetClass="entr" presetSubtype="0" decel="10000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 calcmode="lin" valueType="num">
                                      <p:cBhvr>
                                        <p:cTn id="10" dur="3000" fill="hold"/>
                                        <p:tgtEl>
                                          <p:spTgt spid="12"/>
                                        </p:tgtEl>
                                        <p:attrNameLst>
                                          <p:attrName>ppt_w</p:attrName>
                                        </p:attrNameLst>
                                      </p:cBhvr>
                                      <p:tavLst>
                                        <p:tav tm="0">
                                          <p:val>
                                            <p:strVal val="#ppt_w+.3"/>
                                          </p:val>
                                        </p:tav>
                                        <p:tav tm="100000">
                                          <p:val>
                                            <p:strVal val="#ppt_w"/>
                                          </p:val>
                                        </p:tav>
                                      </p:tavLst>
                                    </p:anim>
                                    <p:anim calcmode="lin" valueType="num">
                                      <p:cBhvr>
                                        <p:cTn id="11" dur="3000" fill="hold"/>
                                        <p:tgtEl>
                                          <p:spTgt spid="12"/>
                                        </p:tgtEl>
                                        <p:attrNameLst>
                                          <p:attrName>ppt_h</p:attrName>
                                        </p:attrNameLst>
                                      </p:cBhvr>
                                      <p:tavLst>
                                        <p:tav tm="0">
                                          <p:val>
                                            <p:strVal val="#ppt_h"/>
                                          </p:val>
                                        </p:tav>
                                        <p:tav tm="100000">
                                          <p:val>
                                            <p:strVal val="#ppt_h"/>
                                          </p:val>
                                        </p:tav>
                                      </p:tavLst>
                                    </p:anim>
                                    <p:animEffect transition="in" filter="fade">
                                      <p:cBhvr>
                                        <p:cTn id="12"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丫头\png\小人\卡通类素材\l;'.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460617">
            <a:off x="766023" y="-1016199"/>
            <a:ext cx="9447175" cy="748249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2454" y="2590420"/>
            <a:ext cx="3687668" cy="4606257"/>
          </a:xfrm>
          <a:prstGeom prst="rect">
            <a:avLst/>
          </a:prstGeom>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98" y="4756208"/>
            <a:ext cx="12188116" cy="2101793"/>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424200" y="1188467"/>
            <a:ext cx="6139213" cy="1569660"/>
          </a:xfrm>
          <a:prstGeom prst="rect">
            <a:avLst/>
          </a:prstGeom>
          <a:noFill/>
        </p:spPr>
        <p:txBody>
          <a:bodyPr wrap="square" rtlCol="0">
            <a:spAutoFit/>
          </a:bodyPr>
          <a:lstStyle/>
          <a:p>
            <a:pPr marL="685800" indent="-685800" algn="just" defTabSz="609600">
              <a:buFont typeface="Arial" panose="020B0604020202020204" pitchFamily="34" charset="0"/>
              <a:buChar char="•"/>
            </a:pP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Trong</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hát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nhắc</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tới</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Tieng-ting-www_tiengdong_com">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6960271" y="155964"/>
            <a:ext cx="812800" cy="812800"/>
          </a:xfrm>
          <a:prstGeom prst="rect">
            <a:avLst/>
          </a:prstGeom>
        </p:spPr>
      </p:pic>
      <p:pic>
        <p:nvPicPr>
          <p:cNvPr id="13" name="Tieng-ting-www_tiengdong_com">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6147471" y="-1116245"/>
            <a:ext cx="812800" cy="812800"/>
          </a:xfrm>
          <a:prstGeom prst="rect">
            <a:avLst/>
          </a:prstGeom>
        </p:spPr>
      </p:pic>
      <p:sp>
        <p:nvSpPr>
          <p:cNvPr id="14" name="TextBox 13"/>
          <p:cNvSpPr txBox="1"/>
          <p:nvPr/>
        </p:nvSpPr>
        <p:spPr>
          <a:xfrm>
            <a:off x="2434360" y="2844547"/>
            <a:ext cx="6139213" cy="1569660"/>
          </a:xfrm>
          <a:prstGeom prst="rect">
            <a:avLst/>
          </a:prstGeom>
          <a:noFill/>
        </p:spPr>
        <p:txBody>
          <a:bodyPr wrap="square" rtlCol="0">
            <a:spAutoFit/>
          </a:bodyPr>
          <a:lstStyle/>
          <a:p>
            <a:pPr marL="685800" indent="-685800" algn="just" defTabSz="609600">
              <a:buFont typeface="Arial" panose="020B0604020202020204" pitchFamily="34" charset="0"/>
              <a:buChar char="•"/>
            </a:pP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yêu</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mến</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đó</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50" presetClass="entr" presetSubtype="0" decel="10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1" presetClass="mediacall" presetSubtype="0" fill="hold" nodeType="withEffect">
                                  <p:stCondLst>
                                    <p:cond delay="0"/>
                                  </p:stCondLst>
                                  <p:childTnLst>
                                    <p:cmd type="call" cmd="playFrom(0.0)">
                                      <p:cBhvr>
                                        <p:cTn id="16" dur="2808" fill="hold"/>
                                        <p:tgtEl>
                                          <p:spTgt spid="12"/>
                                        </p:tgtEl>
                                      </p:cBhvr>
                                    </p:cmd>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3"/>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par>
                                <p:cTn id="24" presetID="1" presetClass="mediacall" presetSubtype="0" fill="hold" nodeType="withEffect">
                                  <p:stCondLst>
                                    <p:cond delay="0"/>
                                  </p:stCondLst>
                                  <p:childTnLst>
                                    <p:cmd type="call" cmd="playFrom(0.0)">
                                      <p:cBhvr>
                                        <p:cTn id="25" dur="280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2"/>
                </p:tgtEl>
              </p:cMediaNode>
            </p:audio>
            <p:audio>
              <p:cMediaNode vol="80000">
                <p:cTn id="27" fill="hold" display="0">
                  <p:stCondLst>
                    <p:cond delay="indefinite"/>
                  </p:stCondLst>
                  <p:endCondLst>
                    <p:cond evt="onStopAudio" delay="0">
                      <p:tgtEl>
                        <p:sldTgt/>
                      </p:tgtEl>
                    </p:cond>
                  </p:endCondLst>
                </p:cTn>
                <p:tgtEl>
                  <p:spTgt spid="13"/>
                </p:tgtEl>
              </p:cMediaNode>
            </p:audio>
          </p:childTnLst>
        </p:cTn>
      </p:par>
    </p:tnLst>
    <p:bldLst>
      <p:bldP spid="9"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1"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1"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2"/>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1890445" y="800100"/>
            <a:ext cx="8702211" cy="3982720"/>
          </a:xfrm>
          <a:custGeom>
            <a:avLst/>
            <a:gdLst>
              <a:gd name="connsiteX0" fmla="*/ 785616 w 8702211"/>
              <a:gd name="connsiteY0" fmla="*/ 1324807 h 3982720"/>
              <a:gd name="connsiteX1" fmla="*/ 1132697 w 8702211"/>
              <a:gd name="connsiteY1" fmla="*/ 636774 h 3982720"/>
              <a:gd name="connsiteX2" fmla="*/ 2821168 w 8702211"/>
              <a:gd name="connsiteY2" fmla="*/ 479585 h 3982720"/>
              <a:gd name="connsiteX3" fmla="*/ 4523538 w 8702211"/>
              <a:gd name="connsiteY3" fmla="*/ 316404 h 3982720"/>
              <a:gd name="connsiteX4" fmla="*/ 5186880 w 8702211"/>
              <a:gd name="connsiteY4" fmla="*/ 18438 h 3982720"/>
              <a:gd name="connsiteX5" fmla="*/ 6009561 w 8702211"/>
              <a:gd name="connsiteY5" fmla="*/ 228729 h 3982720"/>
              <a:gd name="connsiteX6" fmla="*/ 7143669 w 8702211"/>
              <a:gd name="connsiteY6" fmla="*/ 63612 h 3982720"/>
              <a:gd name="connsiteX7" fmla="*/ 7718780 w 8702211"/>
              <a:gd name="connsiteY7" fmla="*/ 514065 h 3982720"/>
              <a:gd name="connsiteX8" fmla="*/ 8456856 w 8702211"/>
              <a:gd name="connsiteY8" fmla="*/ 951243 h 3982720"/>
              <a:gd name="connsiteX9" fmla="*/ 8423820 w 8702211"/>
              <a:gd name="connsiteY9" fmla="*/ 1425297 h 3982720"/>
              <a:gd name="connsiteX10" fmla="*/ 8665146 w 8702211"/>
              <a:gd name="connsiteY10" fmla="*/ 2150115 h 3982720"/>
              <a:gd name="connsiteX11" fmla="*/ 7534664 w 8702211"/>
              <a:gd name="connsiteY11" fmla="*/ 2784585 h 3982720"/>
              <a:gd name="connsiteX12" fmla="*/ 7129971 w 8702211"/>
              <a:gd name="connsiteY12" fmla="*/ 3328244 h 3982720"/>
              <a:gd name="connsiteX13" fmla="*/ 5752121 w 8702211"/>
              <a:gd name="connsiteY13" fmla="*/ 3394070 h 3982720"/>
              <a:gd name="connsiteX14" fmla="*/ 4767482 w 8702211"/>
              <a:gd name="connsiteY14" fmla="*/ 3974053 h 3982720"/>
              <a:gd name="connsiteX15" fmla="*/ 3319732 w 8702211"/>
              <a:gd name="connsiteY15" fmla="*/ 3620034 h 3982720"/>
              <a:gd name="connsiteX16" fmla="*/ 1169158 w 8702211"/>
              <a:gd name="connsiteY16" fmla="*/ 3270255 h 3982720"/>
              <a:gd name="connsiteX17" fmla="*/ 223598 w 8702211"/>
              <a:gd name="connsiteY17" fmla="*/ 2881018 h 3982720"/>
              <a:gd name="connsiteX18" fmla="*/ 425642 w 8702211"/>
              <a:gd name="connsiteY18" fmla="*/ 2355612 h 3982720"/>
              <a:gd name="connsiteX19" fmla="*/ -1008 w 8702211"/>
              <a:gd name="connsiteY19" fmla="*/ 1816562 h 3982720"/>
              <a:gd name="connsiteX20" fmla="*/ 778162 w 8702211"/>
              <a:gd name="connsiteY20" fmla="*/ 1337437 h 3982720"/>
              <a:gd name="connsiteX21" fmla="*/ 785616 w 8702211"/>
              <a:gd name="connsiteY21" fmla="*/ 1324807 h 3982720"/>
              <a:gd name="connsiteX0-1" fmla="*/ 945358 w 8702211"/>
              <a:gd name="connsiteY0-2" fmla="*/ 2413325 h 3982720"/>
              <a:gd name="connsiteX1-3" fmla="*/ 435110 w 8702211"/>
              <a:gd name="connsiteY1-4" fmla="*/ 2339848 h 3982720"/>
              <a:gd name="connsiteX2-5" fmla="*/ 1395576 w 8702211"/>
              <a:gd name="connsiteY2-6" fmla="*/ 3217429 h 3982720"/>
              <a:gd name="connsiteX3-7" fmla="*/ 1172381 w 8702211"/>
              <a:gd name="connsiteY3-8" fmla="*/ 3252554 h 3982720"/>
              <a:gd name="connsiteX4-9" fmla="*/ 3319329 w 8702211"/>
              <a:gd name="connsiteY4-10" fmla="*/ 3603808 h 3982720"/>
              <a:gd name="connsiteX5-11" fmla="*/ 3184767 w 8702211"/>
              <a:gd name="connsiteY5-12" fmla="*/ 3443393 h 3982720"/>
              <a:gd name="connsiteX6-13" fmla="*/ 5806912 w 8702211"/>
              <a:gd name="connsiteY6-14" fmla="*/ 3203784 h 3982720"/>
              <a:gd name="connsiteX7-15" fmla="*/ 5753128 w 8702211"/>
              <a:gd name="connsiteY7-16" fmla="*/ 3379780 h 3982720"/>
              <a:gd name="connsiteX8-17" fmla="*/ 6874948 w 8702211"/>
              <a:gd name="connsiteY8-18" fmla="*/ 2116188 h 3982720"/>
              <a:gd name="connsiteX9-19" fmla="*/ 7529829 w 8702211"/>
              <a:gd name="connsiteY9-20" fmla="*/ 2774075 h 3982720"/>
              <a:gd name="connsiteX10-21" fmla="*/ 8419792 w 8702211"/>
              <a:gd name="connsiteY10-22" fmla="*/ 1415525 h 3982720"/>
              <a:gd name="connsiteX11-23" fmla="*/ 8128106 w 8702211"/>
              <a:gd name="connsiteY11-24" fmla="*/ 1662232 h 3982720"/>
              <a:gd name="connsiteX12-25" fmla="*/ 7719989 w 8702211"/>
              <a:gd name="connsiteY12-26" fmla="*/ 500237 h 3982720"/>
              <a:gd name="connsiteX13-27" fmla="*/ 7735298 w 8702211"/>
              <a:gd name="connsiteY13-28" fmla="*/ 616768 h 3982720"/>
              <a:gd name="connsiteX14-29" fmla="*/ 5857474 w 8702211"/>
              <a:gd name="connsiteY14-30" fmla="*/ 364345 h 3982720"/>
              <a:gd name="connsiteX15-31" fmla="*/ 6006942 w 8702211"/>
              <a:gd name="connsiteY15-32" fmla="*/ 215730 h 3982720"/>
              <a:gd name="connsiteX16-33" fmla="*/ 4460084 w 8702211"/>
              <a:gd name="connsiteY16-34" fmla="*/ 435149 h 3982720"/>
              <a:gd name="connsiteX17-35" fmla="*/ 4532401 w 8702211"/>
              <a:gd name="connsiteY17-36" fmla="*/ 307001 h 3982720"/>
              <a:gd name="connsiteX18-37" fmla="*/ 2820160 w 8702211"/>
              <a:gd name="connsiteY18-38" fmla="*/ 478663 h 3982720"/>
              <a:gd name="connsiteX19-39" fmla="*/ 3082033 w 8702211"/>
              <a:gd name="connsiteY19-40" fmla="*/ 602939 h 3982720"/>
              <a:gd name="connsiteX20-41" fmla="*/ 831343 w 8702211"/>
              <a:gd name="connsiteY20-42" fmla="*/ 1455628 h 3982720"/>
              <a:gd name="connsiteX21-43" fmla="*/ 785616 w 8702211"/>
              <a:gd name="connsiteY21-44" fmla="*/ 1324807 h 3982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8702211" h="3982720" fill="none" extrusionOk="0">
                <a:moveTo>
                  <a:pt x="785616" y="1324807"/>
                </a:moveTo>
                <a:cubicBezTo>
                  <a:pt x="721442" y="1064876"/>
                  <a:pt x="856934" y="807646"/>
                  <a:pt x="1132697" y="636774"/>
                </a:cubicBezTo>
                <a:cubicBezTo>
                  <a:pt x="1550740" y="333381"/>
                  <a:pt x="2280565" y="286442"/>
                  <a:pt x="2821168" y="479585"/>
                </a:cubicBezTo>
                <a:cubicBezTo>
                  <a:pt x="3082465" y="113063"/>
                  <a:pt x="3948785" y="3531"/>
                  <a:pt x="4523538" y="316404"/>
                </a:cubicBezTo>
                <a:cubicBezTo>
                  <a:pt x="4644182" y="166658"/>
                  <a:pt x="4854298" y="16922"/>
                  <a:pt x="5186880" y="18438"/>
                </a:cubicBezTo>
                <a:cubicBezTo>
                  <a:pt x="5453148" y="-2693"/>
                  <a:pt x="5787446" y="22570"/>
                  <a:pt x="6009561" y="228729"/>
                </a:cubicBezTo>
                <a:cubicBezTo>
                  <a:pt x="6263164" y="17565"/>
                  <a:pt x="6844790" y="-61144"/>
                  <a:pt x="7143669" y="63612"/>
                </a:cubicBezTo>
                <a:cubicBezTo>
                  <a:pt x="7438148" y="116618"/>
                  <a:pt x="7656764" y="282774"/>
                  <a:pt x="7718780" y="514065"/>
                </a:cubicBezTo>
                <a:cubicBezTo>
                  <a:pt x="8064701" y="578470"/>
                  <a:pt x="8328895" y="728396"/>
                  <a:pt x="8456856" y="951243"/>
                </a:cubicBezTo>
                <a:cubicBezTo>
                  <a:pt x="8543187" y="1108124"/>
                  <a:pt x="8501382" y="1272639"/>
                  <a:pt x="8423820" y="1425297"/>
                </a:cubicBezTo>
                <a:cubicBezTo>
                  <a:pt x="8668132" y="1600852"/>
                  <a:pt x="8756894" y="1882120"/>
                  <a:pt x="8665146" y="2150115"/>
                </a:cubicBezTo>
                <a:cubicBezTo>
                  <a:pt x="8436191" y="2537340"/>
                  <a:pt x="8162689" y="2682157"/>
                  <a:pt x="7534664" y="2784585"/>
                </a:cubicBezTo>
                <a:cubicBezTo>
                  <a:pt x="7565297" y="3012264"/>
                  <a:pt x="7333780" y="3195018"/>
                  <a:pt x="7129971" y="3328244"/>
                </a:cubicBezTo>
                <a:cubicBezTo>
                  <a:pt x="6689860" y="3462773"/>
                  <a:pt x="6081762" y="3599595"/>
                  <a:pt x="5752121" y="3394070"/>
                </a:cubicBezTo>
                <a:cubicBezTo>
                  <a:pt x="5595463" y="3661491"/>
                  <a:pt x="5220985" y="3850889"/>
                  <a:pt x="4767482" y="3974053"/>
                </a:cubicBezTo>
                <a:cubicBezTo>
                  <a:pt x="4294038" y="4022285"/>
                  <a:pt x="3646828" y="3991463"/>
                  <a:pt x="3319732" y="3620034"/>
                </a:cubicBezTo>
                <a:cubicBezTo>
                  <a:pt x="2466926" y="3936447"/>
                  <a:pt x="1584910" y="3782280"/>
                  <a:pt x="1169158" y="3270255"/>
                </a:cubicBezTo>
                <a:cubicBezTo>
                  <a:pt x="721008" y="3291010"/>
                  <a:pt x="378501" y="3105043"/>
                  <a:pt x="223598" y="2881018"/>
                </a:cubicBezTo>
                <a:cubicBezTo>
                  <a:pt x="136244" y="2666001"/>
                  <a:pt x="198709" y="2506260"/>
                  <a:pt x="425642" y="2355612"/>
                </a:cubicBezTo>
                <a:cubicBezTo>
                  <a:pt x="131919" y="2277999"/>
                  <a:pt x="-23712" y="2001626"/>
                  <a:pt x="-1008" y="1816562"/>
                </a:cubicBezTo>
                <a:cubicBezTo>
                  <a:pt x="-39014" y="1591128"/>
                  <a:pt x="390292" y="1376999"/>
                  <a:pt x="778162" y="1337437"/>
                </a:cubicBezTo>
                <a:cubicBezTo>
                  <a:pt x="780422" y="1332376"/>
                  <a:pt x="783165" y="1329695"/>
                  <a:pt x="785616" y="1324807"/>
                </a:cubicBezTo>
                <a:close/>
              </a:path>
              <a:path w="8702211" h="3982720" fill="none" extrusionOk="0">
                <a:moveTo>
                  <a:pt x="945358" y="2413325"/>
                </a:moveTo>
                <a:cubicBezTo>
                  <a:pt x="743625" y="2393753"/>
                  <a:pt x="582233" y="2399447"/>
                  <a:pt x="435110" y="2339848"/>
                </a:cubicBezTo>
                <a:moveTo>
                  <a:pt x="1395576" y="3217429"/>
                </a:moveTo>
                <a:cubicBezTo>
                  <a:pt x="1314928" y="3241799"/>
                  <a:pt x="1233038" y="3256415"/>
                  <a:pt x="1172381" y="3252554"/>
                </a:cubicBezTo>
                <a:moveTo>
                  <a:pt x="3319329" y="3603808"/>
                </a:moveTo>
                <a:cubicBezTo>
                  <a:pt x="3261933" y="3547267"/>
                  <a:pt x="3223378" y="3496215"/>
                  <a:pt x="3184767" y="3443393"/>
                </a:cubicBezTo>
                <a:moveTo>
                  <a:pt x="5806912" y="3203784"/>
                </a:moveTo>
                <a:cubicBezTo>
                  <a:pt x="5813408" y="3264080"/>
                  <a:pt x="5771645" y="3312117"/>
                  <a:pt x="5753128" y="3379780"/>
                </a:cubicBezTo>
                <a:moveTo>
                  <a:pt x="6874948" y="2116188"/>
                </a:moveTo>
                <a:cubicBezTo>
                  <a:pt x="7259444" y="2239000"/>
                  <a:pt x="7556115" y="2432682"/>
                  <a:pt x="7529829" y="2774075"/>
                </a:cubicBezTo>
                <a:moveTo>
                  <a:pt x="8419792" y="1415525"/>
                </a:moveTo>
                <a:cubicBezTo>
                  <a:pt x="8361503" y="1504728"/>
                  <a:pt x="8239598" y="1595045"/>
                  <a:pt x="8128106" y="1662232"/>
                </a:cubicBezTo>
                <a:moveTo>
                  <a:pt x="7719989" y="500237"/>
                </a:moveTo>
                <a:cubicBezTo>
                  <a:pt x="7722709" y="539227"/>
                  <a:pt x="7738544" y="576654"/>
                  <a:pt x="7735298" y="616768"/>
                </a:cubicBezTo>
                <a:moveTo>
                  <a:pt x="5857474" y="364345"/>
                </a:moveTo>
                <a:cubicBezTo>
                  <a:pt x="5891764" y="301329"/>
                  <a:pt x="5942162" y="262815"/>
                  <a:pt x="6006942" y="215730"/>
                </a:cubicBezTo>
                <a:moveTo>
                  <a:pt x="4460084" y="435149"/>
                </a:moveTo>
                <a:cubicBezTo>
                  <a:pt x="4481183" y="398392"/>
                  <a:pt x="4500357" y="349363"/>
                  <a:pt x="4532401" y="307001"/>
                </a:cubicBezTo>
                <a:moveTo>
                  <a:pt x="2820160" y="478663"/>
                </a:moveTo>
                <a:cubicBezTo>
                  <a:pt x="2916804" y="506162"/>
                  <a:pt x="3001914" y="557778"/>
                  <a:pt x="3082033" y="602939"/>
                </a:cubicBezTo>
                <a:moveTo>
                  <a:pt x="831343" y="1455628"/>
                </a:moveTo>
                <a:cubicBezTo>
                  <a:pt x="807460" y="1403909"/>
                  <a:pt x="787620" y="1361726"/>
                  <a:pt x="785616" y="1324807"/>
                </a:cubicBezTo>
              </a:path>
              <a:path w="8702211" h="3982720" stroke="0" extrusionOk="0">
                <a:moveTo>
                  <a:pt x="785616" y="1324807"/>
                </a:moveTo>
                <a:cubicBezTo>
                  <a:pt x="731883" y="1067812"/>
                  <a:pt x="880638" y="850856"/>
                  <a:pt x="1132697" y="636774"/>
                </a:cubicBezTo>
                <a:cubicBezTo>
                  <a:pt x="1530329" y="355593"/>
                  <a:pt x="2307539" y="297061"/>
                  <a:pt x="2821168" y="479585"/>
                </a:cubicBezTo>
                <a:cubicBezTo>
                  <a:pt x="3172813" y="120544"/>
                  <a:pt x="4016044" y="-60936"/>
                  <a:pt x="4523538" y="316404"/>
                </a:cubicBezTo>
                <a:cubicBezTo>
                  <a:pt x="4691081" y="202973"/>
                  <a:pt x="4894044" y="108064"/>
                  <a:pt x="5186880" y="18438"/>
                </a:cubicBezTo>
                <a:cubicBezTo>
                  <a:pt x="5560168" y="-14945"/>
                  <a:pt x="5782256" y="68274"/>
                  <a:pt x="6009561" y="228729"/>
                </a:cubicBezTo>
                <a:cubicBezTo>
                  <a:pt x="6239039" y="-29998"/>
                  <a:pt x="6752818" y="-5602"/>
                  <a:pt x="7143669" y="63612"/>
                </a:cubicBezTo>
                <a:cubicBezTo>
                  <a:pt x="7445785" y="182038"/>
                  <a:pt x="7671968" y="301626"/>
                  <a:pt x="7718780" y="514065"/>
                </a:cubicBezTo>
                <a:cubicBezTo>
                  <a:pt x="8076777" y="564009"/>
                  <a:pt x="8341368" y="715902"/>
                  <a:pt x="8456856" y="951243"/>
                </a:cubicBezTo>
                <a:cubicBezTo>
                  <a:pt x="8521647" y="1086882"/>
                  <a:pt x="8535815" y="1270184"/>
                  <a:pt x="8423820" y="1425297"/>
                </a:cubicBezTo>
                <a:cubicBezTo>
                  <a:pt x="8699205" y="1614859"/>
                  <a:pt x="8739577" y="1928997"/>
                  <a:pt x="8665146" y="2150115"/>
                </a:cubicBezTo>
                <a:cubicBezTo>
                  <a:pt x="8415155" y="2464938"/>
                  <a:pt x="8007682" y="2776225"/>
                  <a:pt x="7534664" y="2784585"/>
                </a:cubicBezTo>
                <a:cubicBezTo>
                  <a:pt x="7536911" y="2975290"/>
                  <a:pt x="7392889" y="3205956"/>
                  <a:pt x="7129971" y="3328244"/>
                </a:cubicBezTo>
                <a:cubicBezTo>
                  <a:pt x="6760775" y="3566661"/>
                  <a:pt x="6185523" y="3531667"/>
                  <a:pt x="5752121" y="3394070"/>
                </a:cubicBezTo>
                <a:cubicBezTo>
                  <a:pt x="5567093" y="3661695"/>
                  <a:pt x="5283896" y="3841067"/>
                  <a:pt x="4767482" y="3974053"/>
                </a:cubicBezTo>
                <a:cubicBezTo>
                  <a:pt x="4193052" y="4079647"/>
                  <a:pt x="3603740" y="3900501"/>
                  <a:pt x="3319732" y="3620034"/>
                </a:cubicBezTo>
                <a:cubicBezTo>
                  <a:pt x="2538548" y="3922284"/>
                  <a:pt x="1622398" y="3822426"/>
                  <a:pt x="1169158" y="3270255"/>
                </a:cubicBezTo>
                <a:cubicBezTo>
                  <a:pt x="713080" y="3335591"/>
                  <a:pt x="343333" y="3102232"/>
                  <a:pt x="223598" y="2881018"/>
                </a:cubicBezTo>
                <a:cubicBezTo>
                  <a:pt x="142642" y="2706330"/>
                  <a:pt x="247910" y="2457198"/>
                  <a:pt x="425642" y="2355612"/>
                </a:cubicBezTo>
                <a:cubicBezTo>
                  <a:pt x="138752" y="2292040"/>
                  <a:pt x="-61240" y="2045174"/>
                  <a:pt x="-1008" y="1816562"/>
                </a:cubicBezTo>
                <a:cubicBezTo>
                  <a:pt x="28824" y="1509815"/>
                  <a:pt x="443080" y="1375795"/>
                  <a:pt x="778162" y="1337437"/>
                </a:cubicBezTo>
                <a:cubicBezTo>
                  <a:pt x="781134" y="1333704"/>
                  <a:pt x="783210" y="1328577"/>
                  <a:pt x="785616" y="1324807"/>
                </a:cubicBezTo>
                <a:close/>
              </a:path>
              <a:path w="8702211" h="3982720" fill="none" stroke="0" extrusionOk="0">
                <a:moveTo>
                  <a:pt x="945358" y="2413325"/>
                </a:moveTo>
                <a:cubicBezTo>
                  <a:pt x="777476" y="2442532"/>
                  <a:pt x="593521" y="2403161"/>
                  <a:pt x="435110" y="2339848"/>
                </a:cubicBezTo>
                <a:moveTo>
                  <a:pt x="1395576" y="3217429"/>
                </a:moveTo>
                <a:cubicBezTo>
                  <a:pt x="1317029" y="3222642"/>
                  <a:pt x="1236110" y="3257345"/>
                  <a:pt x="1172381" y="3252554"/>
                </a:cubicBezTo>
                <a:moveTo>
                  <a:pt x="3319329" y="3603808"/>
                </a:moveTo>
                <a:cubicBezTo>
                  <a:pt x="3269063" y="3555089"/>
                  <a:pt x="3223136" y="3498025"/>
                  <a:pt x="3184767" y="3443393"/>
                </a:cubicBezTo>
                <a:moveTo>
                  <a:pt x="5806912" y="3203784"/>
                </a:moveTo>
                <a:cubicBezTo>
                  <a:pt x="5803556" y="3255553"/>
                  <a:pt x="5775624" y="3324285"/>
                  <a:pt x="5753128" y="3379780"/>
                </a:cubicBezTo>
                <a:moveTo>
                  <a:pt x="6874948" y="2116188"/>
                </a:moveTo>
                <a:cubicBezTo>
                  <a:pt x="7259004" y="2250122"/>
                  <a:pt x="7527496" y="2485600"/>
                  <a:pt x="7529829" y="2774075"/>
                </a:cubicBezTo>
                <a:moveTo>
                  <a:pt x="8419792" y="1415525"/>
                </a:moveTo>
                <a:cubicBezTo>
                  <a:pt x="8364035" y="1515309"/>
                  <a:pt x="8259180" y="1600340"/>
                  <a:pt x="8128106" y="1662232"/>
                </a:cubicBezTo>
                <a:moveTo>
                  <a:pt x="7719989" y="500237"/>
                </a:moveTo>
                <a:cubicBezTo>
                  <a:pt x="7738676" y="539701"/>
                  <a:pt x="7734385" y="578023"/>
                  <a:pt x="7735298" y="616768"/>
                </a:cubicBezTo>
                <a:moveTo>
                  <a:pt x="5857474" y="364345"/>
                </a:moveTo>
                <a:cubicBezTo>
                  <a:pt x="5901245" y="304052"/>
                  <a:pt x="5951917" y="245903"/>
                  <a:pt x="6006942" y="215730"/>
                </a:cubicBezTo>
                <a:moveTo>
                  <a:pt x="4460084" y="435149"/>
                </a:moveTo>
                <a:cubicBezTo>
                  <a:pt x="4484317" y="386878"/>
                  <a:pt x="4493647" y="345713"/>
                  <a:pt x="4532401" y="307001"/>
                </a:cubicBezTo>
                <a:moveTo>
                  <a:pt x="2820160" y="478663"/>
                </a:moveTo>
                <a:cubicBezTo>
                  <a:pt x="2909805" y="508242"/>
                  <a:pt x="3014034" y="549746"/>
                  <a:pt x="3082033" y="602939"/>
                </a:cubicBezTo>
                <a:moveTo>
                  <a:pt x="831343" y="1455628"/>
                </a:moveTo>
                <a:cubicBezTo>
                  <a:pt x="810727" y="1411649"/>
                  <a:pt x="784137" y="1369976"/>
                  <a:pt x="785616" y="1324807"/>
                </a:cubicBezTo>
              </a:path>
            </a:pathLst>
          </a:custGeom>
          <a:solidFill>
            <a:srgbClr val="CCFFCC"/>
          </a:solidFill>
          <a:ln w="19050" cmpd="sng">
            <a:solidFill>
              <a:srgbClr val="00FFCC"/>
            </a:solidFill>
            <a:prstDash val="dash"/>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endParaRPr>
          </a:p>
        </p:txBody>
      </p:sp>
      <p:sp>
        <p:nvSpPr>
          <p:cNvPr id="27" name="TextBox 26"/>
          <p:cNvSpPr txBox="1"/>
          <p:nvPr/>
        </p:nvSpPr>
        <p:spPr>
          <a:xfrm>
            <a:off x="3396183" y="190209"/>
            <a:ext cx="5561567" cy="1077218"/>
          </a:xfrm>
          <a:prstGeom prst="rect">
            <a:avLst/>
          </a:prstGeom>
          <a:noFill/>
        </p:spPr>
        <p:txBody>
          <a:bodyPr wrap="square" rtlCol="0">
            <a:spAutoFit/>
          </a:bodyPr>
          <a:lstStyle/>
          <a:p>
            <a:pPr defTabSz="609600"/>
            <a:r>
              <a:rPr lang="en-US" sz="3200" dirty="0" err="1">
                <a:solidFill>
                  <a:sysClr val="windowText" lastClr="000000"/>
                </a:solidFill>
                <a:latin typeface="Arial" panose="020B0604020202020204" pitchFamily="34" charset="0"/>
                <a:cs typeface="Arial" panose="020B0604020202020204" pitchFamily="34" charset="0"/>
              </a:rPr>
              <a:t>Thứ</a:t>
            </a:r>
            <a:r>
              <a:rPr lang="en-US" sz="3200" dirty="0">
                <a:solidFill>
                  <a:sysClr val="windowText" lastClr="000000"/>
                </a:solidFill>
                <a:latin typeface="Arial" panose="020B0604020202020204" pitchFamily="34" charset="0"/>
                <a:cs typeface="Arial" panose="020B0604020202020204" pitchFamily="34" charset="0"/>
              </a:rPr>
              <a:t> ... </a:t>
            </a:r>
            <a:r>
              <a:rPr lang="en-US" sz="3200" dirty="0" err="1">
                <a:solidFill>
                  <a:sysClr val="windowText" lastClr="000000"/>
                </a:solidFill>
                <a:latin typeface="Arial" panose="020B0604020202020204" pitchFamily="34" charset="0"/>
                <a:cs typeface="Arial" panose="020B0604020202020204" pitchFamily="34" charset="0"/>
              </a:rPr>
              <a:t>ngày</a:t>
            </a:r>
            <a:r>
              <a:rPr lang="en-US" sz="3200" dirty="0">
                <a:solidFill>
                  <a:sysClr val="windowText" lastClr="000000"/>
                </a:solidFill>
                <a:latin typeface="Arial" panose="020B0604020202020204" pitchFamily="34" charset="0"/>
                <a:cs typeface="Arial" panose="020B0604020202020204" pitchFamily="34" charset="0"/>
              </a:rPr>
              <a:t> ... </a:t>
            </a:r>
            <a:r>
              <a:rPr lang="en-US" sz="3200" dirty="0" err="1">
                <a:solidFill>
                  <a:sysClr val="windowText" lastClr="000000"/>
                </a:solidFill>
                <a:latin typeface="Arial" panose="020B0604020202020204" pitchFamily="34" charset="0"/>
                <a:cs typeface="Arial" panose="020B0604020202020204" pitchFamily="34" charset="0"/>
              </a:rPr>
              <a:t>tháng</a:t>
            </a:r>
            <a:r>
              <a:rPr lang="en-US" sz="3200" dirty="0">
                <a:solidFill>
                  <a:sysClr val="windowText" lastClr="000000"/>
                </a:solidFill>
                <a:latin typeface="Arial" panose="020B0604020202020204" pitchFamily="34" charset="0"/>
                <a:cs typeface="Arial" panose="020B0604020202020204" pitchFamily="34" charset="0"/>
              </a:rPr>
              <a:t> ... </a:t>
            </a:r>
            <a:r>
              <a:rPr lang="en-US" sz="3200" dirty="0" err="1">
                <a:solidFill>
                  <a:sysClr val="windowText" lastClr="000000"/>
                </a:solidFill>
                <a:latin typeface="Arial" panose="020B0604020202020204" pitchFamily="34" charset="0"/>
                <a:cs typeface="Arial" panose="020B0604020202020204" pitchFamily="34" charset="0"/>
              </a:rPr>
              <a:t>năm</a:t>
            </a:r>
            <a:r>
              <a:rPr lang="en-US" sz="3200" dirty="0">
                <a:solidFill>
                  <a:sysClr val="windowText" lastClr="000000"/>
                </a:solidFill>
                <a:latin typeface="Arial" panose="020B0604020202020204" pitchFamily="34" charset="0"/>
                <a:cs typeface="Arial" panose="020B0604020202020204" pitchFamily="34" charset="0"/>
              </a:rPr>
              <a:t> …</a:t>
            </a:r>
            <a:endParaRPr lang="en-US" sz="3200" dirty="0">
              <a:solidFill>
                <a:sysClr val="windowText" lastClr="000000"/>
              </a:solidFill>
              <a:latin typeface="Arial" panose="020B0604020202020204" pitchFamily="34" charset="0"/>
              <a:cs typeface="Arial" panose="020B0604020202020204" pitchFamily="34" charset="0"/>
            </a:endParaRPr>
          </a:p>
        </p:txBody>
      </p:sp>
      <p:pic>
        <p:nvPicPr>
          <p:cNvPr id="23" name="Picture 22" descr="A picture containing toy, doll&#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872" y="4328155"/>
            <a:ext cx="2998837" cy="2749935"/>
          </a:xfrm>
          <a:prstGeom prst="rect">
            <a:avLst/>
          </a:prstGeom>
        </p:spPr>
      </p:pic>
      <p:pic>
        <p:nvPicPr>
          <p:cNvPr id="24" name="Picture 23" descr="A picture containing toy, doll&#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9375" y="4224221"/>
            <a:ext cx="1795108" cy="2788519"/>
          </a:xfrm>
          <a:prstGeom prst="rect">
            <a:avLst/>
          </a:prstGeom>
        </p:spPr>
      </p:pic>
      <p:pic>
        <p:nvPicPr>
          <p:cNvPr id="25" name="5c44c091b8da2">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766233" y="-1756833"/>
            <a:ext cx="812800" cy="812800"/>
          </a:xfrm>
          <a:prstGeom prst="rect">
            <a:avLst/>
          </a:prstGeom>
        </p:spPr>
      </p:pic>
      <p:pic>
        <p:nvPicPr>
          <p:cNvPr id="4" name="Picture 3"/>
          <p:cNvPicPr>
            <a:picLocks noChangeAspect="1"/>
          </p:cNvPicPr>
          <p:nvPr/>
        </p:nvPicPr>
        <p:blipFill>
          <a:blip r:embed="rId8"/>
          <a:stretch>
            <a:fillRect/>
          </a:stretch>
        </p:blipFill>
        <p:spPr>
          <a:xfrm>
            <a:off x="3605960" y="1154929"/>
            <a:ext cx="5560033" cy="1113632"/>
          </a:xfrm>
          <a:prstGeom prst="rect">
            <a:avLst/>
          </a:prstGeom>
        </p:spPr>
      </p:pic>
      <p:pic>
        <p:nvPicPr>
          <p:cNvPr id="2" name="Picture 1"/>
          <p:cNvPicPr>
            <a:picLocks noChangeAspect="1"/>
          </p:cNvPicPr>
          <p:nvPr/>
        </p:nvPicPr>
        <p:blipFill>
          <a:blip r:embed="rId9"/>
          <a:stretch>
            <a:fillRect/>
          </a:stretch>
        </p:blipFill>
        <p:spPr>
          <a:xfrm>
            <a:off x="4143070" y="2009598"/>
            <a:ext cx="4109060" cy="1152244"/>
          </a:xfrm>
          <a:prstGeom prst="rect">
            <a:avLst/>
          </a:prstGeom>
        </p:spPr>
      </p:pic>
      <p:pic>
        <p:nvPicPr>
          <p:cNvPr id="6" name="Picture 5"/>
          <p:cNvPicPr>
            <a:picLocks noChangeAspect="1"/>
          </p:cNvPicPr>
          <p:nvPr/>
        </p:nvPicPr>
        <p:blipFill>
          <a:blip r:embed="rId10"/>
          <a:stretch>
            <a:fillRect/>
          </a:stretch>
        </p:blipFill>
        <p:spPr>
          <a:xfrm>
            <a:off x="1787214" y="2952461"/>
            <a:ext cx="8144962" cy="1322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3"/>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42"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20"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edge">
                                      <p:cBhvr>
                                        <p:cTn id="17" dur="1000"/>
                                        <p:tgtEl>
                                          <p:spTgt spid="32"/>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anim calcmode="lin" valueType="num">
                                      <p:cBhvr>
                                        <p:cTn id="21" dur="500" fill="hold"/>
                                        <p:tgtEl>
                                          <p:spTgt spid="27"/>
                                        </p:tgtEl>
                                        <p:attrNameLst>
                                          <p:attrName>ppt_x</p:attrName>
                                        </p:attrNameLst>
                                      </p:cBhvr>
                                      <p:tavLst>
                                        <p:tav tm="0">
                                          <p:val>
                                            <p:strVal val="#ppt_x"/>
                                          </p:val>
                                        </p:tav>
                                        <p:tav tm="100000">
                                          <p:val>
                                            <p:strVal val="#ppt_x"/>
                                          </p:val>
                                        </p:tav>
                                      </p:tavLst>
                                    </p:anim>
                                    <p:anim calcmode="lin" valueType="num">
                                      <p:cBhvr>
                                        <p:cTn id="22" dur="500" fill="hold"/>
                                        <p:tgtEl>
                                          <p:spTgt spid="27"/>
                                        </p:tgtEl>
                                        <p:attrNameLst>
                                          <p:attrName>ppt_y</p:attrName>
                                        </p:attrNameLst>
                                      </p:cBhvr>
                                      <p:tavLst>
                                        <p:tav tm="0">
                                          <p:val>
                                            <p:strVal val="#ppt_y+.1"/>
                                          </p:val>
                                        </p:tav>
                                        <p:tav tm="100000">
                                          <p:val>
                                            <p:strVal val="#ppt_y"/>
                                          </p:val>
                                        </p:tav>
                                      </p:tavLst>
                                    </p:anim>
                                  </p:childTnLst>
                                </p:cTn>
                              </p:par>
                              <p:par>
                                <p:cTn id="23" presetID="20"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edge">
                                      <p:cBhvr>
                                        <p:cTn id="25" dur="1000"/>
                                        <p:tgtEl>
                                          <p:spTgt spid="62"/>
                                        </p:tgtEl>
                                      </p:cBhvr>
                                    </p:animEffect>
                                  </p:childTnLst>
                                </p:cTn>
                              </p:par>
                            </p:childTnLst>
                          </p:cTn>
                        </p:par>
                        <p:par>
                          <p:cTn id="26" fill="hold">
                            <p:stCondLst>
                              <p:cond delay="1000"/>
                            </p:stCondLst>
                            <p:childTnLst>
                              <p:par>
                                <p:cTn id="27" presetID="2" presetClass="entr" presetSubtype="8"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0-#ppt_w/2"/>
                                          </p:val>
                                        </p:tav>
                                        <p:tav tm="100000">
                                          <p:val>
                                            <p:strVal val="#ppt_x"/>
                                          </p:val>
                                        </p:tav>
                                      </p:tavLst>
                                    </p:anim>
                                    <p:anim calcmode="lin" valueType="num">
                                      <p:cBhvr additive="base">
                                        <p:cTn id="30" dur="500" fill="hold"/>
                                        <p:tgtEl>
                                          <p:spTgt spid="24"/>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par>
                                <p:cTn id="35" presetID="1" presetClass="mediacall" presetSubtype="0" fill="hold" nodeType="withEffect">
                                  <p:stCondLst>
                                    <p:cond delay="0"/>
                                  </p:stCondLst>
                                  <p:childTnLst>
                                    <p:cmd type="call" cmd="playFrom(0.0)">
                                      <p:cBhvr>
                                        <p:cTn id="36" dur="1" fill="hold"/>
                                        <p:tgtEl>
                                          <p:spTgt spid="25"/>
                                        </p:tgtEl>
                                      </p:cBhvr>
                                    </p:cmd>
                                  </p:childTnLst>
                                </p:cTn>
                              </p:par>
                              <p:par>
                                <p:cTn id="37" presetID="53" presetClass="entr" presetSubtype="16"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ppt_x"/>
                                          </p:val>
                                        </p:tav>
                                        <p:tav tm="100000">
                                          <p:val>
                                            <p:strVal val="#ppt_x"/>
                                          </p:val>
                                        </p:tav>
                                      </p:tavLst>
                                    </p:anim>
                                    <p:anim calcmode="lin" valueType="num">
                                      <p:cBhvr additive="base">
                                        <p:cTn id="4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repeatCount="indefinite" fill="hold" display="0">
                  <p:stCondLst>
                    <p:cond delay="indefinite"/>
                  </p:stCondLst>
                  <p:endCondLst>
                    <p:cond evt="onStopAudio" delay="0">
                      <p:tgtEl>
                        <p:sldTgt/>
                      </p:tgtEl>
                    </p:cond>
                  </p:endCondLst>
                </p:cTn>
                <p:tgtEl>
                  <p:spTgt spid="25"/>
                </p:tgtEl>
              </p:cMediaNode>
            </p:audio>
          </p:childTnLst>
        </p:cTn>
      </p:par>
    </p:tnLst>
    <p:bldLst>
      <p:bldP spid="62" grpId="0" bldLvl="0" animBg="1"/>
      <p:bldP spid="62" grpId="1"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30320" y="-129563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2"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2"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3"/>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4"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4" cstate="screen"/>
            <a:stretch>
              <a:fillRect/>
            </a:stretch>
          </p:blipFill>
          <p:spPr>
            <a:xfrm>
              <a:off x="779" y="0"/>
              <a:ext cx="2898" cy="2898"/>
            </a:xfrm>
            <a:prstGeom prst="rect">
              <a:avLst/>
            </a:prstGeom>
          </p:spPr>
        </p:pic>
      </p:grpSp>
      <p:pic>
        <p:nvPicPr>
          <p:cNvPr id="3" name="Picture 2"/>
          <p:cNvPicPr>
            <a:picLocks noChangeAspect="1"/>
          </p:cNvPicPr>
          <p:nvPr/>
        </p:nvPicPr>
        <p:blipFill>
          <a:blip r:embed="rId5"/>
          <a:stretch>
            <a:fillRect/>
          </a:stretch>
        </p:blipFill>
        <p:spPr>
          <a:xfrm>
            <a:off x="2518525" y="2283620"/>
            <a:ext cx="7153260" cy="1942760"/>
          </a:xfrm>
          <a:prstGeom prst="rect">
            <a:avLst/>
          </a:prstGeom>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p:cNvPicPr>
              <a:picLocks noChangeAspect="1" noChangeArrowheads="1"/>
            </p:cNvPicPr>
            <p:nvPr/>
          </p:nvPicPr>
          <p:blipFill>
            <a:blip r:embed="rId1"/>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8222" y="1155857"/>
              <a:ext cx="393056" cy="584775"/>
            </a:xfrm>
            <a:prstGeom prst="rect">
              <a:avLst/>
            </a:prstGeom>
            <a:noFill/>
          </p:spPr>
          <p:txBody>
            <a:bodyPr wrap="none" rtlCol="0">
              <a:spAutoFit/>
            </a:bodyPr>
            <a:lstStyle/>
            <a:p>
              <a:pPr defTabSz="914400">
                <a:defRPr/>
              </a:pPr>
              <a:r>
                <a:rPr lang="en-US" sz="3200" b="1">
                  <a:solidFill>
                    <a:srgbClr val="003399"/>
                  </a:solidFill>
                  <a:latin typeface="Calibri" panose="020F0502020204030204" pitchFamily="34" charset="0"/>
                  <a:cs typeface="Calibri" panose="020F0502020204030204" pitchFamily="34" charset="0"/>
                </a:rPr>
                <a:t>1</a:t>
              </a:r>
              <a:endParaRPr lang="en-US" sz="3200" b="1" dirty="0">
                <a:solidFill>
                  <a:srgbClr val="003399"/>
                </a:solidFill>
                <a:latin typeface="Calibri" panose="020F0502020204030204" pitchFamily="34" charset="0"/>
                <a:cs typeface="Calibri" panose="020F0502020204030204" pitchFamily="34" charset="0"/>
              </a:endParaRPr>
            </a:p>
          </p:txBody>
        </p:sp>
      </p:grpSp>
      <p:sp>
        <p:nvSpPr>
          <p:cNvPr id="18" name="TextBox 17"/>
          <p:cNvSpPr txBox="1"/>
          <p:nvPr/>
        </p:nvSpPr>
        <p:spPr>
          <a:xfrm>
            <a:off x="882159" y="446841"/>
            <a:ext cx="12192000" cy="646331"/>
          </a:xfrm>
          <a:prstGeom prst="rect">
            <a:avLst/>
          </a:prstGeom>
          <a:noFill/>
        </p:spPr>
        <p:txBody>
          <a:bodyPr wrap="square">
            <a:spAutoFit/>
          </a:bodyPr>
          <a:lstStyle/>
          <a:p>
            <a:pPr defTabSz="609600"/>
            <a:r>
              <a:rPr lang="vi-VN" sz="3600" b="1" dirty="0">
                <a:solidFill>
                  <a:sysClr val="windowText" lastClr="000000"/>
                </a:solidFill>
                <a:latin typeface="Calibri" panose="020F0502020204030204" pitchFamily="34" charset="0"/>
                <a:cs typeface="Calibri" panose="020F0502020204030204" pitchFamily="34" charset="0"/>
              </a:rPr>
              <a:t>Tìm từ ngữ về bạn trong nhà </a:t>
            </a:r>
            <a:r>
              <a:rPr lang="en-US" sz="3600" b="1" dirty="0" err="1">
                <a:solidFill>
                  <a:sysClr val="windowText" lastClr="000000"/>
                </a:solidFill>
                <a:latin typeface="Calibri" panose="020F0502020204030204" pitchFamily="34" charset="0"/>
                <a:cs typeface="Calibri" panose="020F0502020204030204" pitchFamily="34" charset="0"/>
              </a:rPr>
              <a:t>theo</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từng</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nhóm</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sau</a:t>
            </a:r>
            <a:r>
              <a:rPr lang="en-US" sz="3600" b="1" dirty="0">
                <a:solidFill>
                  <a:sysClr val="windowText" lastClr="000000"/>
                </a:solidFill>
                <a:latin typeface="Calibri" panose="020F0502020204030204" pitchFamily="34" charset="0"/>
                <a:cs typeface="Calibri" panose="020F0502020204030204" pitchFamily="34" charset="0"/>
              </a:rPr>
              <a:t>:</a:t>
            </a:r>
            <a:endParaRPr lang="vi-VN" sz="3600" b="1" dirty="0">
              <a:solidFill>
                <a:sysClr val="windowText" lastClr="000000"/>
              </a:solidFill>
              <a:latin typeface="Calibri" panose="020F0502020204030204" pitchFamily="34" charset="0"/>
              <a:cs typeface="Calibri" panose="020F0502020204030204" pitchFamily="34" charset="0"/>
            </a:endParaRPr>
          </a:p>
        </p:txBody>
      </p:sp>
      <p:sp>
        <p:nvSpPr>
          <p:cNvPr id="4" name="Rectangle: Rounded Corners 3"/>
          <p:cNvSpPr/>
          <p:nvPr/>
        </p:nvSpPr>
        <p:spPr>
          <a:xfrm>
            <a:off x="1432560" y="1889760"/>
            <a:ext cx="2489200" cy="12395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nuôi</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sz="4000" dirty="0">
                <a:latin typeface="Times New Roman" panose="02020603050405020304" pitchFamily="18" charset="0"/>
                <a:ea typeface="Arial-Rounded" panose="020B0500000000000000" pitchFamily="34" charset="0"/>
                <a:cs typeface="Times New Roman" panose="02020603050405020304" pitchFamily="18" charset="0"/>
              </a:rPr>
              <a:t>M: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Mèo</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Rounded Corners 14"/>
          <p:cNvSpPr/>
          <p:nvPr/>
        </p:nvSpPr>
        <p:spPr>
          <a:xfrm>
            <a:off x="6593840" y="1838960"/>
            <a:ext cx="3698240" cy="12395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đạc</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Times New Roman" panose="02020603050405020304" pitchFamily="18" charset="0"/>
                <a:ea typeface="Arial-Rounded" panose="020B0500000000000000" pitchFamily="34" charset="0"/>
                <a:cs typeface="Times New Roman" panose="02020603050405020304" pitchFamily="18" charset="0"/>
              </a:rPr>
              <a:t>M: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quạt</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điện</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3058929" y="3229723"/>
            <a:ext cx="5688061" cy="32433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1"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1"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2"/>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defRPr/>
              </a:pPr>
              <a:endParaRPr lang="zh-CN" altLang="en-US" sz="2400" dirty="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3"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3" cstate="screen"/>
          <a:stretch>
            <a:fillRect/>
          </a:stretch>
        </p:blipFill>
        <p:spPr>
          <a:xfrm>
            <a:off x="5083" y="0"/>
            <a:ext cx="2453640" cy="245364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rcRect l="578" t="18600" r="526" b="51863"/>
          <a:stretch>
            <a:fillRect/>
          </a:stretch>
        </p:blipFill>
        <p:spPr>
          <a:xfrm>
            <a:off x="3707376" y="163584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
        <p:nvSpPr>
          <p:cNvPr id="5" name="TextBox 4"/>
          <p:cNvSpPr txBox="1"/>
          <p:nvPr/>
        </p:nvSpPr>
        <p:spPr>
          <a:xfrm>
            <a:off x="3149600" y="3048000"/>
            <a:ext cx="6532880" cy="1077218"/>
          </a:xfrm>
          <a:prstGeom prst="rect">
            <a:avLst/>
          </a:prstGeom>
          <a:noFill/>
        </p:spPr>
        <p:txBody>
          <a:bodyPr wrap="square" rtlCol="0">
            <a:spAutoFit/>
          </a:bodyPr>
          <a:lstStyle/>
          <a:p>
            <a:pPr algn="ctr"/>
            <a:r>
              <a:rPr lang="en-US" sz="3200" b="1" dirty="0" err="1">
                <a:solidFill>
                  <a:sysClr val="windowText" lastClr="000000"/>
                </a:solidFill>
                <a:latin typeface="Calibri" panose="020F0502020204030204" pitchFamily="34" charset="0"/>
                <a:cs typeface="Calibri" panose="020F0502020204030204" pitchFamily="34" charset="0"/>
              </a:rPr>
              <a:t>Lần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lượt</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mỗi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bạn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nói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một</a:t>
            </a:r>
            <a:r>
              <a:rPr lang="en-US" sz="3200" b="1" dirty="0">
                <a:solidFill>
                  <a:sysClr val="windowText" lastClr="000000"/>
                </a:solidFill>
                <a:latin typeface="Calibri" panose="020F0502020204030204" pitchFamily="34" charset="0"/>
                <a:cs typeface="Calibri" panose="020F0502020204030204" pitchFamily="34" charset="0"/>
              </a:rPr>
              <a:t> </a:t>
            </a:r>
            <a:r>
              <a:rPr lang="vi-VN" sz="3200" b="1" dirty="0">
                <a:solidFill>
                  <a:sysClr val="windowText" lastClr="000000"/>
                </a:solidFill>
                <a:latin typeface="Calibri" panose="020F0502020204030204" pitchFamily="34" charset="0"/>
                <a:cs typeface="Calibri" panose="020F0502020204030204" pitchFamily="34" charset="0"/>
              </a:rPr>
              <a:t>từ ngữ về bạn trong nhà</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57200" y="470573"/>
            <a:ext cx="10450805" cy="3924424"/>
            <a:chOff x="3958256" y="650821"/>
            <a:chExt cx="5185744" cy="2944226"/>
          </a:xfrm>
        </p:grpSpPr>
        <p:grpSp>
          <p:nvGrpSpPr>
            <p:cNvPr id="16" name="Group 15"/>
            <p:cNvGrpSpPr/>
            <p:nvPr/>
          </p:nvGrpSpPr>
          <p:grpSpPr>
            <a:xfrm>
              <a:off x="3958256" y="650821"/>
              <a:ext cx="5185744" cy="2944226"/>
              <a:chOff x="1857507" y="814713"/>
              <a:chExt cx="5185744" cy="2944226"/>
            </a:xfrm>
          </p:grpSpPr>
          <p:sp>
            <p:nvSpPr>
              <p:cNvPr id="20" name="Rectangle 44"/>
              <p:cNvSpPr/>
              <p:nvPr/>
            </p:nvSpPr>
            <p:spPr>
              <a:xfrm>
                <a:off x="4422021" y="814713"/>
                <a:ext cx="2621230" cy="774438"/>
              </a:xfrm>
              <a:custGeom>
                <a:avLst/>
                <a:gdLst>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 name="connsiteX0-1" fmla="*/ 0 w 2621230"/>
                  <a:gd name="connsiteY0-2" fmla="*/ 0 h 774438"/>
                  <a:gd name="connsiteX1-3" fmla="*/ 265035 w 2621230"/>
                  <a:gd name="connsiteY1-4" fmla="*/ 0 h 774438"/>
                  <a:gd name="connsiteX2-5" fmla="*/ 503858 w 2621230"/>
                  <a:gd name="connsiteY2-6" fmla="*/ 0 h 774438"/>
                  <a:gd name="connsiteX3-7" fmla="*/ 821318 w 2621230"/>
                  <a:gd name="connsiteY3-8" fmla="*/ 0 h 774438"/>
                  <a:gd name="connsiteX4-9" fmla="*/ 1112565 w 2621230"/>
                  <a:gd name="connsiteY4-10" fmla="*/ 0 h 774438"/>
                  <a:gd name="connsiteX5-11" fmla="*/ 1325176 w 2621230"/>
                  <a:gd name="connsiteY5-12" fmla="*/ 0 h 774438"/>
                  <a:gd name="connsiteX6-13" fmla="*/ 1537787 w 2621230"/>
                  <a:gd name="connsiteY6-14" fmla="*/ 0 h 774438"/>
                  <a:gd name="connsiteX7-15" fmla="*/ 1881459 w 2621230"/>
                  <a:gd name="connsiteY7-16" fmla="*/ 0 h 774438"/>
                  <a:gd name="connsiteX8-17" fmla="*/ 2094070 w 2621230"/>
                  <a:gd name="connsiteY8-18" fmla="*/ 0 h 774438"/>
                  <a:gd name="connsiteX9-19" fmla="*/ 2359106 w 2621230"/>
                  <a:gd name="connsiteY9-20" fmla="*/ 0 h 774438"/>
                  <a:gd name="connsiteX10-21" fmla="*/ 2621230 w 2621230"/>
                  <a:gd name="connsiteY10-22" fmla="*/ 0 h 774438"/>
                  <a:gd name="connsiteX11-23" fmla="*/ 2621230 w 2621230"/>
                  <a:gd name="connsiteY11-24" fmla="*/ 185865 h 774438"/>
                  <a:gd name="connsiteX12-25" fmla="*/ 2621230 w 2621230"/>
                  <a:gd name="connsiteY12-26" fmla="*/ 387219 h 774438"/>
                  <a:gd name="connsiteX13-27" fmla="*/ 2621230 w 2621230"/>
                  <a:gd name="connsiteY13-28" fmla="*/ 580828 h 774438"/>
                  <a:gd name="connsiteX14-29" fmla="*/ 2621230 w 2621230"/>
                  <a:gd name="connsiteY14-30" fmla="*/ 774438 h 774438"/>
                  <a:gd name="connsiteX15-31" fmla="*/ 2277556 w 2621230"/>
                  <a:gd name="connsiteY15-32" fmla="*/ 774438 h 774438"/>
                  <a:gd name="connsiteX16-33" fmla="*/ 2038734 w 2621230"/>
                  <a:gd name="connsiteY16-34" fmla="*/ 774438 h 774438"/>
                  <a:gd name="connsiteX17-35" fmla="*/ 1773698 w 2621230"/>
                  <a:gd name="connsiteY17-36" fmla="*/ 774438 h 774438"/>
                  <a:gd name="connsiteX18-37" fmla="*/ 1430025 w 2621230"/>
                  <a:gd name="connsiteY18-38" fmla="*/ 774438 h 774438"/>
                  <a:gd name="connsiteX19-39" fmla="*/ 1112565 w 2621230"/>
                  <a:gd name="connsiteY19-40" fmla="*/ 774438 h 774438"/>
                  <a:gd name="connsiteX20-41" fmla="*/ 821318 w 2621230"/>
                  <a:gd name="connsiteY20-42" fmla="*/ 774438 h 774438"/>
                  <a:gd name="connsiteX21-43" fmla="*/ 503858 w 2621230"/>
                  <a:gd name="connsiteY21-44" fmla="*/ 774438 h 774438"/>
                  <a:gd name="connsiteX22-45" fmla="*/ 265035 w 2621230"/>
                  <a:gd name="connsiteY22-46" fmla="*/ 774438 h 774438"/>
                  <a:gd name="connsiteX23-47" fmla="*/ 0 w 2621230"/>
                  <a:gd name="connsiteY23-48" fmla="*/ 774438 h 774438"/>
                  <a:gd name="connsiteX24-49" fmla="*/ 0 w 2621230"/>
                  <a:gd name="connsiteY24-50" fmla="*/ 573084 h 774438"/>
                  <a:gd name="connsiteX25-51" fmla="*/ 0 w 2621230"/>
                  <a:gd name="connsiteY25-52" fmla="*/ 402707 h 774438"/>
                  <a:gd name="connsiteX26" fmla="*/ 0 w 2621230"/>
                  <a:gd name="connsiteY26" fmla="*/ 224587 h 774438"/>
                  <a:gd name="connsiteX27" fmla="*/ 0 w 2621230"/>
                  <a:gd name="connsiteY27" fmla="*/ 0 h 774438"/>
                  <a:gd name="connsiteX0-53" fmla="*/ 0 w 2621230"/>
                  <a:gd name="connsiteY0-54" fmla="*/ 0 h 774438"/>
                  <a:gd name="connsiteX1-55" fmla="*/ 343672 w 2621230"/>
                  <a:gd name="connsiteY1-56" fmla="*/ 0 h 774438"/>
                  <a:gd name="connsiteX2-57" fmla="*/ 608707 w 2621230"/>
                  <a:gd name="connsiteY2-58" fmla="*/ 0 h 774438"/>
                  <a:gd name="connsiteX3-59" fmla="*/ 952380 w 2621230"/>
                  <a:gd name="connsiteY3-60" fmla="*/ 0 h 774438"/>
                  <a:gd name="connsiteX4-61" fmla="*/ 1296052 w 2621230"/>
                  <a:gd name="connsiteY4-62" fmla="*/ 0 h 774438"/>
                  <a:gd name="connsiteX5-63" fmla="*/ 1613511 w 2621230"/>
                  <a:gd name="connsiteY5-64" fmla="*/ 0 h 774438"/>
                  <a:gd name="connsiteX6-65" fmla="*/ 1904759 w 2621230"/>
                  <a:gd name="connsiteY6-66" fmla="*/ 0 h 774438"/>
                  <a:gd name="connsiteX7-67" fmla="*/ 2143582 w 2621230"/>
                  <a:gd name="connsiteY7-68" fmla="*/ 0 h 774438"/>
                  <a:gd name="connsiteX8-69" fmla="*/ 2621230 w 2621230"/>
                  <a:gd name="connsiteY8-70" fmla="*/ 0 h 774438"/>
                  <a:gd name="connsiteX9-71" fmla="*/ 2621230 w 2621230"/>
                  <a:gd name="connsiteY9-72" fmla="*/ 178120 h 774438"/>
                  <a:gd name="connsiteX10-73" fmla="*/ 2621230 w 2621230"/>
                  <a:gd name="connsiteY10-74" fmla="*/ 371730 h 774438"/>
                  <a:gd name="connsiteX11-75" fmla="*/ 2621230 w 2621230"/>
                  <a:gd name="connsiteY11-76" fmla="*/ 580828 h 774438"/>
                  <a:gd name="connsiteX12-77" fmla="*/ 2621230 w 2621230"/>
                  <a:gd name="connsiteY12-78" fmla="*/ 774438 h 774438"/>
                  <a:gd name="connsiteX13-79" fmla="*/ 2356193 w 2621230"/>
                  <a:gd name="connsiteY13-80" fmla="*/ 774438 h 774438"/>
                  <a:gd name="connsiteX14-81" fmla="*/ 2038734 w 2621230"/>
                  <a:gd name="connsiteY14-82" fmla="*/ 774438 h 774438"/>
                  <a:gd name="connsiteX15-83" fmla="*/ 1799910 w 2621230"/>
                  <a:gd name="connsiteY15-84" fmla="*/ 774438 h 774438"/>
                  <a:gd name="connsiteX16-85" fmla="*/ 1456238 w 2621230"/>
                  <a:gd name="connsiteY16-86" fmla="*/ 774438 h 774438"/>
                  <a:gd name="connsiteX17-87" fmla="*/ 1217415 w 2621230"/>
                  <a:gd name="connsiteY17-88" fmla="*/ 774438 h 774438"/>
                  <a:gd name="connsiteX18-89" fmla="*/ 899955 w 2621230"/>
                  <a:gd name="connsiteY18-90" fmla="*/ 774438 h 774438"/>
                  <a:gd name="connsiteX19-91" fmla="*/ 687344 w 2621230"/>
                  <a:gd name="connsiteY19-92" fmla="*/ 774438 h 774438"/>
                  <a:gd name="connsiteX20-93" fmla="*/ 396096 w 2621230"/>
                  <a:gd name="connsiteY20-94" fmla="*/ 774438 h 774438"/>
                  <a:gd name="connsiteX21-95" fmla="*/ 0 w 2621230"/>
                  <a:gd name="connsiteY21-96" fmla="*/ 774438 h 774438"/>
                  <a:gd name="connsiteX22-97" fmla="*/ 0 w 2621230"/>
                  <a:gd name="connsiteY22-98" fmla="*/ 573084 h 774438"/>
                  <a:gd name="connsiteX23-99" fmla="*/ 0 w 2621230"/>
                  <a:gd name="connsiteY23-100" fmla="*/ 394963 h 774438"/>
                  <a:gd name="connsiteX24-101" fmla="*/ 0 w 2621230"/>
                  <a:gd name="connsiteY24-102" fmla="*/ 216842 h 774438"/>
                  <a:gd name="connsiteX25-103" fmla="*/ 0 w 2621230"/>
                  <a:gd name="connsiteY25-104" fmla="*/ 0 h 7744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Lst>
                <a:rect l="l" t="t" r="r" b="b"/>
                <a:pathLst>
                  <a:path w="2621230" h="774438" fill="none" extrusionOk="0">
                    <a:moveTo>
                      <a:pt x="0" y="0"/>
                    </a:moveTo>
                    <a:cubicBezTo>
                      <a:pt x="119536" y="-20470"/>
                      <a:pt x="183012" y="-5955"/>
                      <a:pt x="343672" y="0"/>
                    </a:cubicBezTo>
                    <a:cubicBezTo>
                      <a:pt x="479063" y="-6112"/>
                      <a:pt x="502643" y="8498"/>
                      <a:pt x="608707" y="0"/>
                    </a:cubicBezTo>
                    <a:cubicBezTo>
                      <a:pt x="744219" y="-21220"/>
                      <a:pt x="834357" y="-774"/>
                      <a:pt x="952380" y="0"/>
                    </a:cubicBezTo>
                    <a:cubicBezTo>
                      <a:pt x="1132432" y="-18487"/>
                      <a:pt x="1208416" y="58500"/>
                      <a:pt x="1296052" y="0"/>
                    </a:cubicBezTo>
                    <a:cubicBezTo>
                      <a:pt x="1380041" y="10392"/>
                      <a:pt x="1462091" y="33511"/>
                      <a:pt x="1613511" y="0"/>
                    </a:cubicBezTo>
                    <a:cubicBezTo>
                      <a:pt x="1737182" y="-21607"/>
                      <a:pt x="1816536" y="19749"/>
                      <a:pt x="1904759" y="0"/>
                    </a:cubicBezTo>
                    <a:cubicBezTo>
                      <a:pt x="1950225" y="-1242"/>
                      <a:pt x="2030601" y="19855"/>
                      <a:pt x="2143582" y="0"/>
                    </a:cubicBezTo>
                    <a:cubicBezTo>
                      <a:pt x="2274725" y="39220"/>
                      <a:pt x="2475264" y="14595"/>
                      <a:pt x="2621230" y="0"/>
                    </a:cubicBezTo>
                    <a:cubicBezTo>
                      <a:pt x="2607960" y="54758"/>
                      <a:pt x="2596718" y="111795"/>
                      <a:pt x="2621230" y="178120"/>
                    </a:cubicBezTo>
                    <a:cubicBezTo>
                      <a:pt x="2653773" y="258814"/>
                      <a:pt x="2630891" y="304486"/>
                      <a:pt x="2621230" y="371730"/>
                    </a:cubicBezTo>
                    <a:cubicBezTo>
                      <a:pt x="2638840" y="447193"/>
                      <a:pt x="2623714" y="515613"/>
                      <a:pt x="2621230" y="580828"/>
                    </a:cubicBezTo>
                    <a:cubicBezTo>
                      <a:pt x="2645664" y="657328"/>
                      <a:pt x="2598249" y="720732"/>
                      <a:pt x="2621230" y="774438"/>
                    </a:cubicBezTo>
                    <a:cubicBezTo>
                      <a:pt x="2542904" y="754548"/>
                      <a:pt x="2438053" y="755841"/>
                      <a:pt x="2356193" y="774438"/>
                    </a:cubicBezTo>
                    <a:cubicBezTo>
                      <a:pt x="2281237" y="745142"/>
                      <a:pt x="2167061" y="718865"/>
                      <a:pt x="2038734" y="774438"/>
                    </a:cubicBezTo>
                    <a:cubicBezTo>
                      <a:pt x="1902630" y="815856"/>
                      <a:pt x="1868086" y="779586"/>
                      <a:pt x="1799910" y="774438"/>
                    </a:cubicBezTo>
                    <a:cubicBezTo>
                      <a:pt x="1690878" y="750898"/>
                      <a:pt x="1591836" y="770500"/>
                      <a:pt x="1456238" y="774438"/>
                    </a:cubicBezTo>
                    <a:cubicBezTo>
                      <a:pt x="1301601" y="796416"/>
                      <a:pt x="1321958" y="757698"/>
                      <a:pt x="1217415" y="774438"/>
                    </a:cubicBezTo>
                    <a:cubicBezTo>
                      <a:pt x="1117438" y="813756"/>
                      <a:pt x="980939" y="786767"/>
                      <a:pt x="899955" y="774438"/>
                    </a:cubicBezTo>
                    <a:cubicBezTo>
                      <a:pt x="822765" y="798078"/>
                      <a:pt x="765706" y="785097"/>
                      <a:pt x="687344" y="774438"/>
                    </a:cubicBezTo>
                    <a:cubicBezTo>
                      <a:pt x="635286" y="768202"/>
                      <a:pt x="503566" y="783360"/>
                      <a:pt x="396096" y="774438"/>
                    </a:cubicBezTo>
                    <a:cubicBezTo>
                      <a:pt x="273737" y="765147"/>
                      <a:pt x="195269" y="735011"/>
                      <a:pt x="0" y="774438"/>
                    </a:cubicBezTo>
                    <a:cubicBezTo>
                      <a:pt x="-25500" y="707330"/>
                      <a:pt x="20388" y="630161"/>
                      <a:pt x="0" y="573084"/>
                    </a:cubicBezTo>
                    <a:cubicBezTo>
                      <a:pt x="4096" y="520183"/>
                      <a:pt x="11306" y="474311"/>
                      <a:pt x="0" y="394963"/>
                    </a:cubicBezTo>
                    <a:cubicBezTo>
                      <a:pt x="6500" y="320991"/>
                      <a:pt x="14302" y="278976"/>
                      <a:pt x="0" y="216842"/>
                    </a:cubicBezTo>
                    <a:cubicBezTo>
                      <a:pt x="-5803" y="155583"/>
                      <a:pt x="16684" y="65438"/>
                      <a:pt x="0" y="0"/>
                    </a:cubicBezTo>
                    <a:close/>
                  </a:path>
                  <a:path w="2621230" h="774438" stroke="0" extrusionOk="0">
                    <a:moveTo>
                      <a:pt x="0" y="0"/>
                    </a:moveTo>
                    <a:cubicBezTo>
                      <a:pt x="50197" y="-21614"/>
                      <a:pt x="119539" y="21456"/>
                      <a:pt x="265035" y="0"/>
                    </a:cubicBezTo>
                    <a:cubicBezTo>
                      <a:pt x="376416" y="-7211"/>
                      <a:pt x="405314" y="21952"/>
                      <a:pt x="503858" y="0"/>
                    </a:cubicBezTo>
                    <a:cubicBezTo>
                      <a:pt x="586398" y="14100"/>
                      <a:pt x="638586" y="39557"/>
                      <a:pt x="821318" y="0"/>
                    </a:cubicBezTo>
                    <a:cubicBezTo>
                      <a:pt x="948518" y="-40845"/>
                      <a:pt x="1016708" y="25287"/>
                      <a:pt x="1112565" y="0"/>
                    </a:cubicBezTo>
                    <a:cubicBezTo>
                      <a:pt x="1225672" y="-36828"/>
                      <a:pt x="1269081" y="15624"/>
                      <a:pt x="1325176" y="0"/>
                    </a:cubicBezTo>
                    <a:cubicBezTo>
                      <a:pt x="1369628" y="-8086"/>
                      <a:pt x="1488499" y="-803"/>
                      <a:pt x="1537787" y="0"/>
                    </a:cubicBezTo>
                    <a:cubicBezTo>
                      <a:pt x="1576083" y="-42538"/>
                      <a:pt x="1757450" y="39536"/>
                      <a:pt x="1881459" y="0"/>
                    </a:cubicBezTo>
                    <a:cubicBezTo>
                      <a:pt x="1971909" y="-12476"/>
                      <a:pt x="2018638" y="-5227"/>
                      <a:pt x="2094070" y="0"/>
                    </a:cubicBezTo>
                    <a:cubicBezTo>
                      <a:pt x="2156898" y="30002"/>
                      <a:pt x="2285738" y="-19064"/>
                      <a:pt x="2359106" y="0"/>
                    </a:cubicBezTo>
                    <a:cubicBezTo>
                      <a:pt x="2453644" y="-57533"/>
                      <a:pt x="2521525" y="-3356"/>
                      <a:pt x="2621230" y="0"/>
                    </a:cubicBezTo>
                    <a:cubicBezTo>
                      <a:pt x="2619593" y="88500"/>
                      <a:pt x="2581303" y="145599"/>
                      <a:pt x="2621230" y="185865"/>
                    </a:cubicBezTo>
                    <a:cubicBezTo>
                      <a:pt x="2643074" y="232719"/>
                      <a:pt x="2613669" y="324898"/>
                      <a:pt x="2621230" y="387219"/>
                    </a:cubicBezTo>
                    <a:cubicBezTo>
                      <a:pt x="2609748" y="436254"/>
                      <a:pt x="2620600" y="492372"/>
                      <a:pt x="2621230" y="580828"/>
                    </a:cubicBezTo>
                    <a:cubicBezTo>
                      <a:pt x="2625847" y="661004"/>
                      <a:pt x="2626434" y="729152"/>
                      <a:pt x="2621230" y="774438"/>
                    </a:cubicBezTo>
                    <a:cubicBezTo>
                      <a:pt x="2528502" y="862376"/>
                      <a:pt x="2418743" y="798802"/>
                      <a:pt x="2277556" y="774438"/>
                    </a:cubicBezTo>
                    <a:cubicBezTo>
                      <a:pt x="2165157" y="773705"/>
                      <a:pt x="2099695" y="743736"/>
                      <a:pt x="2038734" y="774438"/>
                    </a:cubicBezTo>
                    <a:cubicBezTo>
                      <a:pt x="1954764" y="769188"/>
                      <a:pt x="1892901" y="789368"/>
                      <a:pt x="1773698" y="774438"/>
                    </a:cubicBezTo>
                    <a:cubicBezTo>
                      <a:pt x="1656422" y="824305"/>
                      <a:pt x="1576089" y="730518"/>
                      <a:pt x="1430025" y="774438"/>
                    </a:cubicBezTo>
                    <a:cubicBezTo>
                      <a:pt x="1260461" y="807078"/>
                      <a:pt x="1251668" y="754018"/>
                      <a:pt x="1112565" y="774438"/>
                    </a:cubicBezTo>
                    <a:cubicBezTo>
                      <a:pt x="974369" y="775428"/>
                      <a:pt x="940207" y="760057"/>
                      <a:pt x="821318" y="774438"/>
                    </a:cubicBezTo>
                    <a:cubicBezTo>
                      <a:pt x="674308" y="799756"/>
                      <a:pt x="574197" y="738211"/>
                      <a:pt x="503858" y="774438"/>
                    </a:cubicBezTo>
                    <a:cubicBezTo>
                      <a:pt x="421030" y="774486"/>
                      <a:pt x="324632" y="761811"/>
                      <a:pt x="265035" y="774438"/>
                    </a:cubicBezTo>
                    <a:cubicBezTo>
                      <a:pt x="194849" y="755450"/>
                      <a:pt x="119392" y="751112"/>
                      <a:pt x="0" y="774438"/>
                    </a:cubicBezTo>
                    <a:cubicBezTo>
                      <a:pt x="-7650" y="730547"/>
                      <a:pt x="-11071" y="624069"/>
                      <a:pt x="0" y="573084"/>
                    </a:cubicBezTo>
                    <a:cubicBezTo>
                      <a:pt x="-11519" y="488315"/>
                      <a:pt x="9918" y="481737"/>
                      <a:pt x="0" y="402707"/>
                    </a:cubicBezTo>
                    <a:cubicBezTo>
                      <a:pt x="-4672" y="322828"/>
                      <a:pt x="767" y="311650"/>
                      <a:pt x="0" y="224587"/>
                    </a:cubicBezTo>
                    <a:cubicBezTo>
                      <a:pt x="14168" y="114373"/>
                      <a:pt x="-6703" y="68955"/>
                      <a:pt x="0" y="0"/>
                    </a:cubicBezTo>
                    <a:close/>
                  </a:path>
                  <a:path w="2621230" h="774438" fill="none" stroke="0" extrusionOk="0">
                    <a:moveTo>
                      <a:pt x="0" y="0"/>
                    </a:moveTo>
                    <a:cubicBezTo>
                      <a:pt x="101262" y="12838"/>
                      <a:pt x="206577" y="21747"/>
                      <a:pt x="343672" y="0"/>
                    </a:cubicBezTo>
                    <a:cubicBezTo>
                      <a:pt x="473170" y="-6851"/>
                      <a:pt x="489058" y="-677"/>
                      <a:pt x="608707" y="0"/>
                    </a:cubicBezTo>
                    <a:cubicBezTo>
                      <a:pt x="704145" y="-13749"/>
                      <a:pt x="806104" y="-1624"/>
                      <a:pt x="952380" y="0"/>
                    </a:cubicBezTo>
                    <a:cubicBezTo>
                      <a:pt x="1109191" y="-1746"/>
                      <a:pt x="1215491" y="12274"/>
                      <a:pt x="1296052" y="0"/>
                    </a:cubicBezTo>
                    <a:cubicBezTo>
                      <a:pt x="1405563" y="14233"/>
                      <a:pt x="1458872" y="-152"/>
                      <a:pt x="1613511" y="0"/>
                    </a:cubicBezTo>
                    <a:cubicBezTo>
                      <a:pt x="1756400" y="-29494"/>
                      <a:pt x="1827966" y="10031"/>
                      <a:pt x="1904759" y="0"/>
                    </a:cubicBezTo>
                    <a:cubicBezTo>
                      <a:pt x="1962657" y="-18517"/>
                      <a:pt x="2080808" y="-9313"/>
                      <a:pt x="2143582" y="0"/>
                    </a:cubicBezTo>
                    <a:cubicBezTo>
                      <a:pt x="2194044" y="15488"/>
                      <a:pt x="2515663" y="42936"/>
                      <a:pt x="2621230" y="0"/>
                    </a:cubicBezTo>
                    <a:cubicBezTo>
                      <a:pt x="2648925" y="43118"/>
                      <a:pt x="2620310" y="91746"/>
                      <a:pt x="2621230" y="178120"/>
                    </a:cubicBezTo>
                    <a:cubicBezTo>
                      <a:pt x="2647281" y="259420"/>
                      <a:pt x="2617745" y="332574"/>
                      <a:pt x="2621230" y="371730"/>
                    </a:cubicBezTo>
                    <a:cubicBezTo>
                      <a:pt x="2612408" y="407485"/>
                      <a:pt x="2617336" y="493898"/>
                      <a:pt x="2621230" y="580828"/>
                    </a:cubicBezTo>
                    <a:cubicBezTo>
                      <a:pt x="2634121" y="678215"/>
                      <a:pt x="2620188" y="711158"/>
                      <a:pt x="2621230" y="774438"/>
                    </a:cubicBezTo>
                    <a:cubicBezTo>
                      <a:pt x="2550086" y="770735"/>
                      <a:pt x="2449750" y="747507"/>
                      <a:pt x="2356193" y="774438"/>
                    </a:cubicBezTo>
                    <a:cubicBezTo>
                      <a:pt x="2270383" y="754807"/>
                      <a:pt x="2162503" y="769773"/>
                      <a:pt x="2038734" y="774438"/>
                    </a:cubicBezTo>
                    <a:cubicBezTo>
                      <a:pt x="1895529" y="790783"/>
                      <a:pt x="1880273" y="760211"/>
                      <a:pt x="1799910" y="774438"/>
                    </a:cubicBezTo>
                    <a:cubicBezTo>
                      <a:pt x="1719126" y="745587"/>
                      <a:pt x="1622395" y="755516"/>
                      <a:pt x="1456238" y="774438"/>
                    </a:cubicBezTo>
                    <a:cubicBezTo>
                      <a:pt x="1303815" y="792453"/>
                      <a:pt x="1299412" y="761869"/>
                      <a:pt x="1217415" y="774438"/>
                    </a:cubicBezTo>
                    <a:cubicBezTo>
                      <a:pt x="1124834" y="836025"/>
                      <a:pt x="1005531" y="759508"/>
                      <a:pt x="899955" y="774438"/>
                    </a:cubicBezTo>
                    <a:cubicBezTo>
                      <a:pt x="798805" y="794494"/>
                      <a:pt x="780515" y="754962"/>
                      <a:pt x="687344" y="774438"/>
                    </a:cubicBezTo>
                    <a:cubicBezTo>
                      <a:pt x="592963" y="812625"/>
                      <a:pt x="494986" y="773685"/>
                      <a:pt x="396096" y="774438"/>
                    </a:cubicBezTo>
                    <a:cubicBezTo>
                      <a:pt x="300488" y="810600"/>
                      <a:pt x="169238" y="782452"/>
                      <a:pt x="0" y="774438"/>
                    </a:cubicBezTo>
                    <a:cubicBezTo>
                      <a:pt x="-10629" y="705319"/>
                      <a:pt x="-1930" y="602265"/>
                      <a:pt x="0" y="573084"/>
                    </a:cubicBezTo>
                    <a:cubicBezTo>
                      <a:pt x="-10975" y="527367"/>
                      <a:pt x="3366" y="472577"/>
                      <a:pt x="0" y="394963"/>
                    </a:cubicBezTo>
                    <a:cubicBezTo>
                      <a:pt x="-8749" y="304994"/>
                      <a:pt x="-1461" y="259855"/>
                      <a:pt x="0" y="216842"/>
                    </a:cubicBezTo>
                    <a:cubicBezTo>
                      <a:pt x="5252" y="164403"/>
                      <a:pt x="46972" y="119340"/>
                      <a:pt x="0" y="0"/>
                    </a:cubicBezTo>
                    <a:close/>
                  </a:path>
                  <a:path w="2621230" h="774438" fill="none" stroke="0" extrusionOk="0">
                    <a:moveTo>
                      <a:pt x="0" y="0"/>
                    </a:moveTo>
                    <a:cubicBezTo>
                      <a:pt x="117450" y="-9031"/>
                      <a:pt x="193071" y="3384"/>
                      <a:pt x="343672" y="0"/>
                    </a:cubicBezTo>
                    <a:cubicBezTo>
                      <a:pt x="470610" y="-4874"/>
                      <a:pt x="496254" y="7518"/>
                      <a:pt x="608707" y="0"/>
                    </a:cubicBezTo>
                    <a:cubicBezTo>
                      <a:pt x="730182" y="-6153"/>
                      <a:pt x="832964" y="2256"/>
                      <a:pt x="952380" y="0"/>
                    </a:cubicBezTo>
                    <a:cubicBezTo>
                      <a:pt x="1113827" y="-16375"/>
                      <a:pt x="1211010" y="33592"/>
                      <a:pt x="1296052" y="0"/>
                    </a:cubicBezTo>
                    <a:cubicBezTo>
                      <a:pt x="1385024" y="26685"/>
                      <a:pt x="1453300" y="12333"/>
                      <a:pt x="1613511" y="0"/>
                    </a:cubicBezTo>
                    <a:cubicBezTo>
                      <a:pt x="1748495" y="-16721"/>
                      <a:pt x="1822639" y="18296"/>
                      <a:pt x="1904759" y="0"/>
                    </a:cubicBezTo>
                    <a:cubicBezTo>
                      <a:pt x="1966646" y="-3506"/>
                      <a:pt x="2061158" y="12199"/>
                      <a:pt x="2143582" y="0"/>
                    </a:cubicBezTo>
                    <a:cubicBezTo>
                      <a:pt x="2256946" y="20420"/>
                      <a:pt x="2503938" y="46011"/>
                      <a:pt x="2621230" y="0"/>
                    </a:cubicBezTo>
                    <a:cubicBezTo>
                      <a:pt x="2622253" y="53779"/>
                      <a:pt x="2605620" y="111098"/>
                      <a:pt x="2621230" y="178120"/>
                    </a:cubicBezTo>
                    <a:cubicBezTo>
                      <a:pt x="2649689" y="247692"/>
                      <a:pt x="2629162" y="318183"/>
                      <a:pt x="2621230" y="371730"/>
                    </a:cubicBezTo>
                    <a:cubicBezTo>
                      <a:pt x="2625533" y="426447"/>
                      <a:pt x="2624712" y="502859"/>
                      <a:pt x="2621230" y="580828"/>
                    </a:cubicBezTo>
                    <a:cubicBezTo>
                      <a:pt x="2632198" y="667837"/>
                      <a:pt x="2620694" y="723108"/>
                      <a:pt x="2621230" y="774438"/>
                    </a:cubicBezTo>
                    <a:cubicBezTo>
                      <a:pt x="2539854" y="770163"/>
                      <a:pt x="2442403" y="757648"/>
                      <a:pt x="2356193" y="774438"/>
                    </a:cubicBezTo>
                    <a:cubicBezTo>
                      <a:pt x="2272023" y="737001"/>
                      <a:pt x="2147670" y="746741"/>
                      <a:pt x="2038734" y="774438"/>
                    </a:cubicBezTo>
                    <a:cubicBezTo>
                      <a:pt x="1899035" y="802172"/>
                      <a:pt x="1882695" y="765048"/>
                      <a:pt x="1799910" y="774438"/>
                    </a:cubicBezTo>
                    <a:cubicBezTo>
                      <a:pt x="1727755" y="759199"/>
                      <a:pt x="1604589" y="761525"/>
                      <a:pt x="1456238" y="774438"/>
                    </a:cubicBezTo>
                    <a:cubicBezTo>
                      <a:pt x="1308244" y="797362"/>
                      <a:pt x="1308951" y="756534"/>
                      <a:pt x="1217415" y="774438"/>
                    </a:cubicBezTo>
                    <a:cubicBezTo>
                      <a:pt x="1122191" y="820418"/>
                      <a:pt x="990014" y="760595"/>
                      <a:pt x="899955" y="774438"/>
                    </a:cubicBezTo>
                    <a:cubicBezTo>
                      <a:pt x="804494" y="800995"/>
                      <a:pt x="776041" y="772309"/>
                      <a:pt x="687344" y="774438"/>
                    </a:cubicBezTo>
                    <a:cubicBezTo>
                      <a:pt x="621647" y="779539"/>
                      <a:pt x="500027" y="780405"/>
                      <a:pt x="396096" y="774438"/>
                    </a:cubicBezTo>
                    <a:cubicBezTo>
                      <a:pt x="279156" y="779093"/>
                      <a:pt x="186090" y="755731"/>
                      <a:pt x="0" y="774438"/>
                    </a:cubicBezTo>
                    <a:cubicBezTo>
                      <a:pt x="-19264" y="702660"/>
                      <a:pt x="7246" y="612266"/>
                      <a:pt x="0" y="573084"/>
                    </a:cubicBezTo>
                    <a:cubicBezTo>
                      <a:pt x="-6821" y="513243"/>
                      <a:pt x="-5900" y="474752"/>
                      <a:pt x="0" y="394963"/>
                    </a:cubicBezTo>
                    <a:cubicBezTo>
                      <a:pt x="11189" y="311969"/>
                      <a:pt x="4579" y="273286"/>
                      <a:pt x="0" y="216842"/>
                    </a:cubicBezTo>
                    <a:cubicBezTo>
                      <a:pt x="11057" y="167350"/>
                      <a:pt x="28232" y="83553"/>
                      <a:pt x="0" y="0"/>
                    </a:cubicBezTo>
                    <a:close/>
                  </a:path>
                </a:pathLst>
              </a:custGeom>
              <a:solidFill>
                <a:srgbClr val="70AD47">
                  <a:lumMod val="20000"/>
                  <a:lumOff val="80000"/>
                </a:srgbClr>
              </a:solidFill>
              <a:ln w="38100" cap="flat" cmpd="sng" algn="ctr">
                <a:solidFill>
                  <a:srgbClr val="70AD47">
                    <a:lumMod val="50000"/>
                  </a:srgbClr>
                </a:solidFill>
                <a:prstDash val="solid"/>
                <a:miter lim="800000"/>
              </a:ln>
              <a:effectLst/>
            </p:spPr>
            <p:txBody>
              <a:bodyPr rtlCol="0" anchor="ctr"/>
              <a:lstStyle/>
              <a:p>
                <a:pPr algn="ctr" defTabSz="914400">
                  <a:defRPr/>
                </a:pPr>
                <a:endParaRPr lang="en-US" sz="40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Rectangle 44"/>
              <p:cNvSpPr/>
              <p:nvPr/>
            </p:nvSpPr>
            <p:spPr>
              <a:xfrm>
                <a:off x="4450379" y="1573315"/>
                <a:ext cx="2592872" cy="2185624"/>
              </a:xfrm>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1" fmla="*/ 0 w 2592872"/>
                  <a:gd name="connsiteY0-2" fmla="*/ 0 h 2185624"/>
                  <a:gd name="connsiteX1-3" fmla="*/ 262168 w 2592872"/>
                  <a:gd name="connsiteY1-4" fmla="*/ 0 h 2185624"/>
                  <a:gd name="connsiteX2-5" fmla="*/ 498407 w 2592872"/>
                  <a:gd name="connsiteY2-6" fmla="*/ 0 h 2185624"/>
                  <a:gd name="connsiteX3-7" fmla="*/ 812433 w 2592872"/>
                  <a:gd name="connsiteY3-8" fmla="*/ 0 h 2185624"/>
                  <a:gd name="connsiteX4-9" fmla="*/ 1100529 w 2592872"/>
                  <a:gd name="connsiteY4-10" fmla="*/ 0 h 2185624"/>
                  <a:gd name="connsiteX5-11" fmla="*/ 1310840 w 2592872"/>
                  <a:gd name="connsiteY5-12" fmla="*/ 0 h 2185624"/>
                  <a:gd name="connsiteX6-13" fmla="*/ 1521151 w 2592872"/>
                  <a:gd name="connsiteY6-14" fmla="*/ 0 h 2185624"/>
                  <a:gd name="connsiteX7-15" fmla="*/ 1861105 w 2592872"/>
                  <a:gd name="connsiteY7-16" fmla="*/ 0 h 2185624"/>
                  <a:gd name="connsiteX8-17" fmla="*/ 2071416 w 2592872"/>
                  <a:gd name="connsiteY8-18" fmla="*/ 0 h 2185624"/>
                  <a:gd name="connsiteX9-19" fmla="*/ 2333584 w 2592872"/>
                  <a:gd name="connsiteY9-20" fmla="*/ 0 h 2185624"/>
                  <a:gd name="connsiteX10-21" fmla="*/ 2592872 w 2592872"/>
                  <a:gd name="connsiteY10-22" fmla="*/ 0 h 2185624"/>
                  <a:gd name="connsiteX11-23" fmla="*/ 2592872 w 2592872"/>
                  <a:gd name="connsiteY11-24" fmla="*/ 524549 h 2185624"/>
                  <a:gd name="connsiteX12-25" fmla="*/ 2592872 w 2592872"/>
                  <a:gd name="connsiteY12-26" fmla="*/ 1092812 h 2185624"/>
                  <a:gd name="connsiteX13-27" fmla="*/ 2592872 w 2592872"/>
                  <a:gd name="connsiteY13-28" fmla="*/ 1639217 h 2185624"/>
                  <a:gd name="connsiteX14-29" fmla="*/ 2592872 w 2592872"/>
                  <a:gd name="connsiteY14-30" fmla="*/ 2185624 h 2185624"/>
                  <a:gd name="connsiteX15-31" fmla="*/ 2252917 w 2592872"/>
                  <a:gd name="connsiteY15-32" fmla="*/ 2185624 h 2185624"/>
                  <a:gd name="connsiteX16-33" fmla="*/ 2016678 w 2592872"/>
                  <a:gd name="connsiteY16-34" fmla="*/ 2185624 h 2185624"/>
                  <a:gd name="connsiteX17-35" fmla="*/ 1754510 w 2592872"/>
                  <a:gd name="connsiteY17-36" fmla="*/ 2185624 h 2185624"/>
                  <a:gd name="connsiteX18-37" fmla="*/ 1414555 w 2592872"/>
                  <a:gd name="connsiteY18-38" fmla="*/ 2185624 h 2185624"/>
                  <a:gd name="connsiteX19-39" fmla="*/ 1100529 w 2592872"/>
                  <a:gd name="connsiteY19-40" fmla="*/ 2185624 h 2185624"/>
                  <a:gd name="connsiteX20-41" fmla="*/ 812433 w 2592872"/>
                  <a:gd name="connsiteY20-42" fmla="*/ 2185624 h 2185624"/>
                  <a:gd name="connsiteX21-43" fmla="*/ 498407 w 2592872"/>
                  <a:gd name="connsiteY21-44" fmla="*/ 2185624 h 2185624"/>
                  <a:gd name="connsiteX22-45" fmla="*/ 262168 w 2592872"/>
                  <a:gd name="connsiteY22-46" fmla="*/ 2185624 h 2185624"/>
                  <a:gd name="connsiteX23-47" fmla="*/ 0 w 2592872"/>
                  <a:gd name="connsiteY23-48" fmla="*/ 2185624 h 2185624"/>
                  <a:gd name="connsiteX24-49" fmla="*/ 0 w 2592872"/>
                  <a:gd name="connsiteY24-50" fmla="*/ 1617361 h 2185624"/>
                  <a:gd name="connsiteX25-51" fmla="*/ 0 w 2592872"/>
                  <a:gd name="connsiteY25-52" fmla="*/ 1136524 h 2185624"/>
                  <a:gd name="connsiteX26" fmla="*/ 0 w 2592872"/>
                  <a:gd name="connsiteY26" fmla="*/ 633831 h 2185624"/>
                  <a:gd name="connsiteX27" fmla="*/ 0 w 2592872"/>
                  <a:gd name="connsiteY27" fmla="*/ 0 h 2185624"/>
                  <a:gd name="connsiteX0-53" fmla="*/ 0 w 2592872"/>
                  <a:gd name="connsiteY0-54" fmla="*/ 0 h 2185624"/>
                  <a:gd name="connsiteX1-55" fmla="*/ 339954 w 2592872"/>
                  <a:gd name="connsiteY1-56" fmla="*/ 0 h 2185624"/>
                  <a:gd name="connsiteX2-57" fmla="*/ 602122 w 2592872"/>
                  <a:gd name="connsiteY2-58" fmla="*/ 0 h 2185624"/>
                  <a:gd name="connsiteX3-59" fmla="*/ 942077 w 2592872"/>
                  <a:gd name="connsiteY3-60" fmla="*/ 0 h 2185624"/>
                  <a:gd name="connsiteX4-61" fmla="*/ 1282031 w 2592872"/>
                  <a:gd name="connsiteY4-62" fmla="*/ 0 h 2185624"/>
                  <a:gd name="connsiteX5-63" fmla="*/ 1596056 w 2592872"/>
                  <a:gd name="connsiteY5-64" fmla="*/ 0 h 2185624"/>
                  <a:gd name="connsiteX6-65" fmla="*/ 1884153 w 2592872"/>
                  <a:gd name="connsiteY6-66" fmla="*/ 0 h 2185624"/>
                  <a:gd name="connsiteX7-67" fmla="*/ 2120392 w 2592872"/>
                  <a:gd name="connsiteY7-68" fmla="*/ 0 h 2185624"/>
                  <a:gd name="connsiteX8-69" fmla="*/ 2592872 w 2592872"/>
                  <a:gd name="connsiteY8-70" fmla="*/ 0 h 2185624"/>
                  <a:gd name="connsiteX9-71" fmla="*/ 2592872 w 2592872"/>
                  <a:gd name="connsiteY9-72" fmla="*/ 502693 h 2185624"/>
                  <a:gd name="connsiteX10-73" fmla="*/ 2592872 w 2592872"/>
                  <a:gd name="connsiteY10-74" fmla="*/ 1049099 h 2185624"/>
                  <a:gd name="connsiteX11-75" fmla="*/ 2592872 w 2592872"/>
                  <a:gd name="connsiteY11-76" fmla="*/ 1639217 h 2185624"/>
                  <a:gd name="connsiteX12-77" fmla="*/ 2592872 w 2592872"/>
                  <a:gd name="connsiteY12-78" fmla="*/ 2185624 h 2185624"/>
                  <a:gd name="connsiteX13-79" fmla="*/ 2330703 w 2592872"/>
                  <a:gd name="connsiteY13-80" fmla="*/ 2185624 h 2185624"/>
                  <a:gd name="connsiteX14-81" fmla="*/ 2016678 w 2592872"/>
                  <a:gd name="connsiteY14-82" fmla="*/ 2185624 h 2185624"/>
                  <a:gd name="connsiteX15-83" fmla="*/ 1780438 w 2592872"/>
                  <a:gd name="connsiteY15-84" fmla="*/ 2185624 h 2185624"/>
                  <a:gd name="connsiteX16-85" fmla="*/ 1440484 w 2592872"/>
                  <a:gd name="connsiteY16-86" fmla="*/ 2185624 h 2185624"/>
                  <a:gd name="connsiteX17-87" fmla="*/ 1204245 w 2592872"/>
                  <a:gd name="connsiteY17-88" fmla="*/ 2185624 h 2185624"/>
                  <a:gd name="connsiteX18-89" fmla="*/ 890219 w 2592872"/>
                  <a:gd name="connsiteY18-90" fmla="*/ 2185624 h 2185624"/>
                  <a:gd name="connsiteX19-91" fmla="*/ 679908 w 2592872"/>
                  <a:gd name="connsiteY19-92" fmla="*/ 2185624 h 2185624"/>
                  <a:gd name="connsiteX20-93" fmla="*/ 391811 w 2592872"/>
                  <a:gd name="connsiteY20-94" fmla="*/ 2185624 h 2185624"/>
                  <a:gd name="connsiteX21-95" fmla="*/ 0 w 2592872"/>
                  <a:gd name="connsiteY21-96" fmla="*/ 2185624 h 2185624"/>
                  <a:gd name="connsiteX22-97" fmla="*/ 0 w 2592872"/>
                  <a:gd name="connsiteY22-98" fmla="*/ 1617361 h 2185624"/>
                  <a:gd name="connsiteX23-99" fmla="*/ 0 w 2592872"/>
                  <a:gd name="connsiteY23-100" fmla="*/ 1114668 h 2185624"/>
                  <a:gd name="connsiteX24-101" fmla="*/ 0 w 2592872"/>
                  <a:gd name="connsiteY24-102" fmla="*/ 611975 h 2185624"/>
                  <a:gd name="connsiteX25-103" fmla="*/ 0 w 2592872"/>
                  <a:gd name="connsiteY25-104" fmla="*/ 0 h 21856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Lst>
                <a:rect l="l" t="t" r="r" b="b"/>
                <a:pathLst>
                  <a:path w="2592872"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5302" y="-1943"/>
                      <a:pt x="2451612" y="100464"/>
                      <a:pt x="2592872" y="0"/>
                    </a:cubicBezTo>
                    <a:cubicBezTo>
                      <a:pt x="2559820" y="153804"/>
                      <a:pt x="2560727" y="311151"/>
                      <a:pt x="2592872" y="502693"/>
                    </a:cubicBezTo>
                    <a:cubicBezTo>
                      <a:pt x="2674695" y="738110"/>
                      <a:pt x="2641843" y="854202"/>
                      <a:pt x="2592872" y="1049099"/>
                    </a:cubicBezTo>
                    <a:cubicBezTo>
                      <a:pt x="2631683" y="1265971"/>
                      <a:pt x="2600874" y="1428311"/>
                      <a:pt x="2592872" y="1639217"/>
                    </a:cubicBezTo>
                    <a:cubicBezTo>
                      <a:pt x="2666834" y="1844158"/>
                      <a:pt x="2543805" y="2036723"/>
                      <a:pt x="2592872"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7" y="1996387"/>
                      <a:pt x="43881" y="1776569"/>
                      <a:pt x="0" y="1617361"/>
                    </a:cubicBezTo>
                    <a:cubicBezTo>
                      <a:pt x="28102" y="1463818"/>
                      <a:pt x="35281" y="1331840"/>
                      <a:pt x="0" y="1114668"/>
                    </a:cubicBezTo>
                    <a:cubicBezTo>
                      <a:pt x="38747" y="919918"/>
                      <a:pt x="27028" y="778404"/>
                      <a:pt x="0" y="611975"/>
                    </a:cubicBezTo>
                    <a:cubicBezTo>
                      <a:pt x="-14776" y="396968"/>
                      <a:pt x="16131" y="175134"/>
                      <a:pt x="0" y="0"/>
                    </a:cubicBezTo>
                    <a:close/>
                  </a:path>
                  <a:path w="2592872"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7195" y="-101090"/>
                      <a:pt x="2477714" y="9737"/>
                      <a:pt x="2592872" y="0"/>
                    </a:cubicBezTo>
                    <a:cubicBezTo>
                      <a:pt x="2590381" y="228143"/>
                      <a:pt x="2505935" y="410347"/>
                      <a:pt x="2592872" y="524549"/>
                    </a:cubicBezTo>
                    <a:cubicBezTo>
                      <a:pt x="2609734" y="690505"/>
                      <a:pt x="2541745" y="893127"/>
                      <a:pt x="2592872" y="1092812"/>
                    </a:cubicBezTo>
                    <a:cubicBezTo>
                      <a:pt x="2547961" y="1223050"/>
                      <a:pt x="2615187" y="1400931"/>
                      <a:pt x="2592872" y="1639217"/>
                    </a:cubicBezTo>
                    <a:cubicBezTo>
                      <a:pt x="2594081" y="1877959"/>
                      <a:pt x="2633678" y="2060335"/>
                      <a:pt x="2592872"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4725" y="2055491"/>
                      <a:pt x="-40586" y="1770819"/>
                      <a:pt x="0" y="1617361"/>
                    </a:cubicBezTo>
                    <a:cubicBezTo>
                      <a:pt x="-11277" y="1387625"/>
                      <a:pt x="8697" y="1359640"/>
                      <a:pt x="0" y="1136524"/>
                    </a:cubicBezTo>
                    <a:cubicBezTo>
                      <a:pt x="-12744" y="909294"/>
                      <a:pt x="-1173" y="880442"/>
                      <a:pt x="0" y="633831"/>
                    </a:cubicBezTo>
                    <a:cubicBezTo>
                      <a:pt x="43411" y="323152"/>
                      <a:pt x="-25921" y="188602"/>
                      <a:pt x="0" y="0"/>
                    </a:cubicBezTo>
                    <a:close/>
                  </a:path>
                  <a:path w="2592872"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5585" y="-9713"/>
                      <a:pt x="2500521" y="134525"/>
                      <a:pt x="2592872" y="0"/>
                    </a:cubicBezTo>
                    <a:cubicBezTo>
                      <a:pt x="2647471" y="120934"/>
                      <a:pt x="2598099" y="278328"/>
                      <a:pt x="2592872" y="502693"/>
                    </a:cubicBezTo>
                    <a:cubicBezTo>
                      <a:pt x="2643301" y="700538"/>
                      <a:pt x="2596827" y="941511"/>
                      <a:pt x="2592872" y="1049099"/>
                    </a:cubicBezTo>
                    <a:cubicBezTo>
                      <a:pt x="2569753" y="1170255"/>
                      <a:pt x="2637899" y="1383057"/>
                      <a:pt x="2592872" y="1639217"/>
                    </a:cubicBezTo>
                    <a:cubicBezTo>
                      <a:pt x="2597153" y="1906206"/>
                      <a:pt x="2625690" y="2028415"/>
                      <a:pt x="2592872"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594" y="1981495"/>
                      <a:pt x="-19173" y="1694006"/>
                      <a:pt x="0" y="1617361"/>
                    </a:cubicBezTo>
                    <a:cubicBezTo>
                      <a:pt x="-22551" y="1510606"/>
                      <a:pt x="-11903" y="1341900"/>
                      <a:pt x="0" y="1114668"/>
                    </a:cubicBezTo>
                    <a:cubicBezTo>
                      <a:pt x="-20805" y="863083"/>
                      <a:pt x="-8343" y="744016"/>
                      <a:pt x="0" y="611975"/>
                    </a:cubicBezTo>
                    <a:cubicBezTo>
                      <a:pt x="25059" y="430490"/>
                      <a:pt x="45124" y="275787"/>
                      <a:pt x="0" y="0"/>
                    </a:cubicBezTo>
                    <a:close/>
                  </a:path>
                  <a:path w="2592872"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03856" y="22367"/>
                      <a:pt x="2463676" y="114769"/>
                      <a:pt x="2592872" y="0"/>
                    </a:cubicBezTo>
                    <a:cubicBezTo>
                      <a:pt x="2602514" y="151036"/>
                      <a:pt x="2606556" y="311170"/>
                      <a:pt x="2592872" y="502693"/>
                    </a:cubicBezTo>
                    <a:cubicBezTo>
                      <a:pt x="2641026" y="715954"/>
                      <a:pt x="2631142" y="887435"/>
                      <a:pt x="2592872" y="1049099"/>
                    </a:cubicBezTo>
                    <a:cubicBezTo>
                      <a:pt x="2589490" y="1199246"/>
                      <a:pt x="2637870" y="1418692"/>
                      <a:pt x="2592872" y="1639217"/>
                    </a:cubicBezTo>
                    <a:cubicBezTo>
                      <a:pt x="2623185" y="1889102"/>
                      <a:pt x="2609172" y="2034898"/>
                      <a:pt x="2592872"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6" y="1960741"/>
                      <a:pt x="31160" y="1761476"/>
                      <a:pt x="0" y="1617361"/>
                    </a:cubicBezTo>
                    <a:cubicBezTo>
                      <a:pt x="-21134" y="1470118"/>
                      <a:pt x="-1479" y="1326986"/>
                      <a:pt x="0" y="1114668"/>
                    </a:cubicBezTo>
                    <a:cubicBezTo>
                      <a:pt x="22197" y="892859"/>
                      <a:pt x="10036" y="804397"/>
                      <a:pt x="0" y="611975"/>
                    </a:cubicBezTo>
                    <a:cubicBezTo>
                      <a:pt x="21521" y="433284"/>
                      <a:pt x="50726" y="273631"/>
                      <a:pt x="0" y="0"/>
                    </a:cubicBezTo>
                    <a:close/>
                  </a:path>
                </a:pathLst>
              </a:custGeom>
              <a:solidFill>
                <a:srgbClr val="70AD47">
                  <a:lumMod val="20000"/>
                  <a:lumOff val="80000"/>
                </a:srgbClr>
              </a:solidFill>
              <a:ln w="38100" cap="flat" cmpd="sng" algn="ctr">
                <a:solidFill>
                  <a:srgbClr val="70AD47">
                    <a:lumMod val="50000"/>
                  </a:srgbClr>
                </a:solidFill>
                <a:prstDash val="solid"/>
                <a:miter lim="800000"/>
              </a:ln>
              <a:effectLst/>
            </p:spPr>
            <p:txBody>
              <a:bodyPr rtlCol="0" anchor="ctr"/>
              <a:lstStyle/>
              <a:p>
                <a:pPr algn="ctr" defTabSz="914400">
                  <a:defRPr/>
                </a:pPr>
                <a:endParaRPr lang="en-US" sz="36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Rectangle 44"/>
              <p:cNvSpPr/>
              <p:nvPr/>
            </p:nvSpPr>
            <p:spPr>
              <a:xfrm>
                <a:off x="1857507" y="814713"/>
                <a:ext cx="2564513" cy="774438"/>
              </a:xfrm>
              <a:custGeom>
                <a:avLst/>
                <a:gdLst>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 name="connsiteX0-1" fmla="*/ 0 w 2564513"/>
                  <a:gd name="connsiteY0-2" fmla="*/ 0 h 774438"/>
                  <a:gd name="connsiteX1-3" fmla="*/ 259300 w 2564513"/>
                  <a:gd name="connsiteY1-4" fmla="*/ 0 h 774438"/>
                  <a:gd name="connsiteX2-5" fmla="*/ 492955 w 2564513"/>
                  <a:gd name="connsiteY2-6" fmla="*/ 0 h 774438"/>
                  <a:gd name="connsiteX3-7" fmla="*/ 803547 w 2564513"/>
                  <a:gd name="connsiteY3-8" fmla="*/ 0 h 774438"/>
                  <a:gd name="connsiteX4-9" fmla="*/ 1088492 w 2564513"/>
                  <a:gd name="connsiteY4-10" fmla="*/ 0 h 774438"/>
                  <a:gd name="connsiteX5-11" fmla="*/ 1296502 w 2564513"/>
                  <a:gd name="connsiteY5-12" fmla="*/ 0 h 774438"/>
                  <a:gd name="connsiteX6-13" fmla="*/ 1504513 w 2564513"/>
                  <a:gd name="connsiteY6-14" fmla="*/ 0 h 774438"/>
                  <a:gd name="connsiteX7-15" fmla="*/ 1840749 w 2564513"/>
                  <a:gd name="connsiteY7-16" fmla="*/ 0 h 774438"/>
                  <a:gd name="connsiteX8-17" fmla="*/ 2048760 w 2564513"/>
                  <a:gd name="connsiteY8-18" fmla="*/ 0 h 774438"/>
                  <a:gd name="connsiteX9-19" fmla="*/ 2308060 w 2564513"/>
                  <a:gd name="connsiteY9-20" fmla="*/ 0 h 774438"/>
                  <a:gd name="connsiteX10-21" fmla="*/ 2564513 w 2564513"/>
                  <a:gd name="connsiteY10-22" fmla="*/ 0 h 774438"/>
                  <a:gd name="connsiteX11-23" fmla="*/ 2564513 w 2564513"/>
                  <a:gd name="connsiteY11-24" fmla="*/ 185865 h 774438"/>
                  <a:gd name="connsiteX12-25" fmla="*/ 2564513 w 2564513"/>
                  <a:gd name="connsiteY12-26" fmla="*/ 387219 h 774438"/>
                  <a:gd name="connsiteX13-27" fmla="*/ 2564513 w 2564513"/>
                  <a:gd name="connsiteY13-28" fmla="*/ 580828 h 774438"/>
                  <a:gd name="connsiteX14-29" fmla="*/ 2564513 w 2564513"/>
                  <a:gd name="connsiteY14-30" fmla="*/ 774438 h 774438"/>
                  <a:gd name="connsiteX15-31" fmla="*/ 2228276 w 2564513"/>
                  <a:gd name="connsiteY15-32" fmla="*/ 774438 h 774438"/>
                  <a:gd name="connsiteX16-33" fmla="*/ 1994621 w 2564513"/>
                  <a:gd name="connsiteY16-34" fmla="*/ 774438 h 774438"/>
                  <a:gd name="connsiteX17-35" fmla="*/ 1735320 w 2564513"/>
                  <a:gd name="connsiteY17-36" fmla="*/ 774438 h 774438"/>
                  <a:gd name="connsiteX18-37" fmla="*/ 1399083 w 2564513"/>
                  <a:gd name="connsiteY18-38" fmla="*/ 774438 h 774438"/>
                  <a:gd name="connsiteX19-39" fmla="*/ 1088492 w 2564513"/>
                  <a:gd name="connsiteY19-40" fmla="*/ 774438 h 774438"/>
                  <a:gd name="connsiteX20-41" fmla="*/ 803547 w 2564513"/>
                  <a:gd name="connsiteY20-42" fmla="*/ 774438 h 774438"/>
                  <a:gd name="connsiteX21-43" fmla="*/ 492955 w 2564513"/>
                  <a:gd name="connsiteY21-44" fmla="*/ 774438 h 774438"/>
                  <a:gd name="connsiteX22-45" fmla="*/ 259300 w 2564513"/>
                  <a:gd name="connsiteY22-46" fmla="*/ 774438 h 774438"/>
                  <a:gd name="connsiteX23-47" fmla="*/ 0 w 2564513"/>
                  <a:gd name="connsiteY23-48" fmla="*/ 774438 h 774438"/>
                  <a:gd name="connsiteX24-49" fmla="*/ 0 w 2564513"/>
                  <a:gd name="connsiteY24-50" fmla="*/ 573084 h 774438"/>
                  <a:gd name="connsiteX25-51" fmla="*/ 0 w 2564513"/>
                  <a:gd name="connsiteY25-52" fmla="*/ 402707 h 774438"/>
                  <a:gd name="connsiteX26" fmla="*/ 0 w 2564513"/>
                  <a:gd name="connsiteY26" fmla="*/ 224587 h 774438"/>
                  <a:gd name="connsiteX27" fmla="*/ 0 w 2564513"/>
                  <a:gd name="connsiteY27" fmla="*/ 0 h 774438"/>
                  <a:gd name="connsiteX0-53" fmla="*/ 0 w 2564513"/>
                  <a:gd name="connsiteY0-54" fmla="*/ 0 h 774438"/>
                  <a:gd name="connsiteX1-55" fmla="*/ 336235 w 2564513"/>
                  <a:gd name="connsiteY1-56" fmla="*/ 0 h 774438"/>
                  <a:gd name="connsiteX2-57" fmla="*/ 595536 w 2564513"/>
                  <a:gd name="connsiteY2-58" fmla="*/ 0 h 774438"/>
                  <a:gd name="connsiteX3-59" fmla="*/ 931773 w 2564513"/>
                  <a:gd name="connsiteY3-60" fmla="*/ 0 h 774438"/>
                  <a:gd name="connsiteX4-61" fmla="*/ 1268009 w 2564513"/>
                  <a:gd name="connsiteY4-62" fmla="*/ 0 h 774438"/>
                  <a:gd name="connsiteX5-63" fmla="*/ 1578599 w 2564513"/>
                  <a:gd name="connsiteY5-64" fmla="*/ 0 h 774438"/>
                  <a:gd name="connsiteX6-65" fmla="*/ 1863545 w 2564513"/>
                  <a:gd name="connsiteY6-66" fmla="*/ 0 h 774438"/>
                  <a:gd name="connsiteX7-67" fmla="*/ 2097200 w 2564513"/>
                  <a:gd name="connsiteY7-68" fmla="*/ 0 h 774438"/>
                  <a:gd name="connsiteX8-69" fmla="*/ 2564513 w 2564513"/>
                  <a:gd name="connsiteY8-70" fmla="*/ 0 h 774438"/>
                  <a:gd name="connsiteX9-71" fmla="*/ 2564513 w 2564513"/>
                  <a:gd name="connsiteY9-72" fmla="*/ 178120 h 774438"/>
                  <a:gd name="connsiteX10-73" fmla="*/ 2564513 w 2564513"/>
                  <a:gd name="connsiteY10-74" fmla="*/ 371730 h 774438"/>
                  <a:gd name="connsiteX11-75" fmla="*/ 2564513 w 2564513"/>
                  <a:gd name="connsiteY11-76" fmla="*/ 580828 h 774438"/>
                  <a:gd name="connsiteX12-77" fmla="*/ 2564513 w 2564513"/>
                  <a:gd name="connsiteY12-78" fmla="*/ 774438 h 774438"/>
                  <a:gd name="connsiteX13-79" fmla="*/ 2305211 w 2564513"/>
                  <a:gd name="connsiteY13-80" fmla="*/ 774438 h 774438"/>
                  <a:gd name="connsiteX14-81" fmla="*/ 1994621 w 2564513"/>
                  <a:gd name="connsiteY14-82" fmla="*/ 774438 h 774438"/>
                  <a:gd name="connsiteX15-83" fmla="*/ 1760964 w 2564513"/>
                  <a:gd name="connsiteY15-84" fmla="*/ 774438 h 774438"/>
                  <a:gd name="connsiteX16-85" fmla="*/ 1424729 w 2564513"/>
                  <a:gd name="connsiteY16-86" fmla="*/ 774438 h 774438"/>
                  <a:gd name="connsiteX17-87" fmla="*/ 1191073 w 2564513"/>
                  <a:gd name="connsiteY17-88" fmla="*/ 774438 h 774438"/>
                  <a:gd name="connsiteX18-89" fmla="*/ 880482 w 2564513"/>
                  <a:gd name="connsiteY18-90" fmla="*/ 774438 h 774438"/>
                  <a:gd name="connsiteX19-91" fmla="*/ 672471 w 2564513"/>
                  <a:gd name="connsiteY19-92" fmla="*/ 774438 h 774438"/>
                  <a:gd name="connsiteX20-93" fmla="*/ 387525 w 2564513"/>
                  <a:gd name="connsiteY20-94" fmla="*/ 774438 h 774438"/>
                  <a:gd name="connsiteX21-95" fmla="*/ 0 w 2564513"/>
                  <a:gd name="connsiteY21-96" fmla="*/ 774438 h 774438"/>
                  <a:gd name="connsiteX22-97" fmla="*/ 0 w 2564513"/>
                  <a:gd name="connsiteY22-98" fmla="*/ 573084 h 774438"/>
                  <a:gd name="connsiteX23-99" fmla="*/ 0 w 2564513"/>
                  <a:gd name="connsiteY23-100" fmla="*/ 394963 h 774438"/>
                  <a:gd name="connsiteX24-101" fmla="*/ 0 w 2564513"/>
                  <a:gd name="connsiteY24-102" fmla="*/ 216842 h 774438"/>
                  <a:gd name="connsiteX25-103" fmla="*/ 0 w 2564513"/>
                  <a:gd name="connsiteY25-104" fmla="*/ 0 h 7744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Lst>
                <a:rect l="l" t="t" r="r" b="b"/>
                <a:pathLst>
                  <a:path w="2564513" h="774438" fill="none" extrusionOk="0">
                    <a:moveTo>
                      <a:pt x="0" y="0"/>
                    </a:moveTo>
                    <a:cubicBezTo>
                      <a:pt x="131636" y="-32496"/>
                      <a:pt x="192617" y="1142"/>
                      <a:pt x="336235" y="0"/>
                    </a:cubicBezTo>
                    <a:cubicBezTo>
                      <a:pt x="468791" y="-6070"/>
                      <a:pt x="494146" y="8708"/>
                      <a:pt x="595536" y="0"/>
                    </a:cubicBezTo>
                    <a:cubicBezTo>
                      <a:pt x="734613" y="-25261"/>
                      <a:pt x="819133" y="-1484"/>
                      <a:pt x="931773" y="0"/>
                    </a:cubicBezTo>
                    <a:cubicBezTo>
                      <a:pt x="1127537" y="-24894"/>
                      <a:pt x="1181901" y="56195"/>
                      <a:pt x="1268009" y="0"/>
                    </a:cubicBezTo>
                    <a:cubicBezTo>
                      <a:pt x="1352326" y="6736"/>
                      <a:pt x="1436205" y="24676"/>
                      <a:pt x="1578599" y="0"/>
                    </a:cubicBezTo>
                    <a:cubicBezTo>
                      <a:pt x="1703515" y="-15272"/>
                      <a:pt x="1784195" y="18871"/>
                      <a:pt x="1863545" y="0"/>
                    </a:cubicBezTo>
                    <a:cubicBezTo>
                      <a:pt x="1894973" y="13550"/>
                      <a:pt x="1980670" y="22378"/>
                      <a:pt x="2097200" y="0"/>
                    </a:cubicBezTo>
                    <a:cubicBezTo>
                      <a:pt x="2212957" y="21680"/>
                      <a:pt x="2416236" y="8031"/>
                      <a:pt x="2564513" y="0"/>
                    </a:cubicBezTo>
                    <a:cubicBezTo>
                      <a:pt x="2546294" y="55078"/>
                      <a:pt x="2538410" y="115498"/>
                      <a:pt x="2564513" y="178120"/>
                    </a:cubicBezTo>
                    <a:cubicBezTo>
                      <a:pt x="2598526" y="259450"/>
                      <a:pt x="2576915" y="302856"/>
                      <a:pt x="2564513" y="371730"/>
                    </a:cubicBezTo>
                    <a:cubicBezTo>
                      <a:pt x="2583236" y="449459"/>
                      <a:pt x="2562875" y="506614"/>
                      <a:pt x="2564513" y="580828"/>
                    </a:cubicBezTo>
                    <a:cubicBezTo>
                      <a:pt x="2581187" y="661691"/>
                      <a:pt x="2535723" y="724294"/>
                      <a:pt x="2564513" y="774438"/>
                    </a:cubicBezTo>
                    <a:cubicBezTo>
                      <a:pt x="2492032" y="748420"/>
                      <a:pt x="2382633" y="752864"/>
                      <a:pt x="2305211" y="774438"/>
                    </a:cubicBezTo>
                    <a:cubicBezTo>
                      <a:pt x="2225371" y="755874"/>
                      <a:pt x="2124630" y="731731"/>
                      <a:pt x="1994621" y="774438"/>
                    </a:cubicBezTo>
                    <a:cubicBezTo>
                      <a:pt x="1861754" y="817453"/>
                      <a:pt x="1826893" y="780759"/>
                      <a:pt x="1760964" y="774438"/>
                    </a:cubicBezTo>
                    <a:cubicBezTo>
                      <a:pt x="1654879" y="752225"/>
                      <a:pt x="1539890" y="780997"/>
                      <a:pt x="1424729" y="774438"/>
                    </a:cubicBezTo>
                    <a:cubicBezTo>
                      <a:pt x="1275410" y="797908"/>
                      <a:pt x="1294411" y="757715"/>
                      <a:pt x="1191073" y="774438"/>
                    </a:cubicBezTo>
                    <a:cubicBezTo>
                      <a:pt x="1100715" y="802913"/>
                      <a:pt x="962435" y="778518"/>
                      <a:pt x="880482" y="774438"/>
                    </a:cubicBezTo>
                    <a:cubicBezTo>
                      <a:pt x="796685" y="799755"/>
                      <a:pt x="748339" y="774538"/>
                      <a:pt x="672471" y="774438"/>
                    </a:cubicBezTo>
                    <a:cubicBezTo>
                      <a:pt x="633046" y="755665"/>
                      <a:pt x="486154" y="789048"/>
                      <a:pt x="387525" y="774438"/>
                    </a:cubicBezTo>
                    <a:cubicBezTo>
                      <a:pt x="269007" y="762394"/>
                      <a:pt x="189244" y="737069"/>
                      <a:pt x="0" y="774438"/>
                    </a:cubicBezTo>
                    <a:cubicBezTo>
                      <a:pt x="-18009" y="707555"/>
                      <a:pt x="17468" y="627988"/>
                      <a:pt x="0" y="573084"/>
                    </a:cubicBezTo>
                    <a:cubicBezTo>
                      <a:pt x="12855" y="513555"/>
                      <a:pt x="11083" y="474362"/>
                      <a:pt x="0" y="394963"/>
                    </a:cubicBezTo>
                    <a:cubicBezTo>
                      <a:pt x="13692" y="328413"/>
                      <a:pt x="7467" y="269192"/>
                      <a:pt x="0" y="216842"/>
                    </a:cubicBezTo>
                    <a:cubicBezTo>
                      <a:pt x="-7057" y="145350"/>
                      <a:pt x="16312" y="64013"/>
                      <a:pt x="0" y="0"/>
                    </a:cubicBezTo>
                    <a:close/>
                  </a:path>
                  <a:path w="2564513" h="774438" stroke="0" extrusionOk="0">
                    <a:moveTo>
                      <a:pt x="0" y="0"/>
                    </a:moveTo>
                    <a:cubicBezTo>
                      <a:pt x="49915" y="-20284"/>
                      <a:pt x="115697" y="22003"/>
                      <a:pt x="259300" y="0"/>
                    </a:cubicBezTo>
                    <a:cubicBezTo>
                      <a:pt x="373536" y="-8104"/>
                      <a:pt x="396490" y="24998"/>
                      <a:pt x="492955" y="0"/>
                    </a:cubicBezTo>
                    <a:cubicBezTo>
                      <a:pt x="579291" y="3952"/>
                      <a:pt x="628598" y="38148"/>
                      <a:pt x="803547" y="0"/>
                    </a:cubicBezTo>
                    <a:cubicBezTo>
                      <a:pt x="929517" y="-38597"/>
                      <a:pt x="991630" y="25419"/>
                      <a:pt x="1088492" y="0"/>
                    </a:cubicBezTo>
                    <a:cubicBezTo>
                      <a:pt x="1202048" y="-34793"/>
                      <a:pt x="1243646" y="10952"/>
                      <a:pt x="1296502" y="0"/>
                    </a:cubicBezTo>
                    <a:cubicBezTo>
                      <a:pt x="1338158" y="-10722"/>
                      <a:pt x="1455632" y="5161"/>
                      <a:pt x="1504513" y="0"/>
                    </a:cubicBezTo>
                    <a:cubicBezTo>
                      <a:pt x="1528448" y="-64272"/>
                      <a:pt x="1711407" y="48518"/>
                      <a:pt x="1840749" y="0"/>
                    </a:cubicBezTo>
                    <a:cubicBezTo>
                      <a:pt x="1931465" y="-12772"/>
                      <a:pt x="1972791" y="-2875"/>
                      <a:pt x="2048760" y="0"/>
                    </a:cubicBezTo>
                    <a:cubicBezTo>
                      <a:pt x="2108269" y="32837"/>
                      <a:pt x="2233077" y="-9671"/>
                      <a:pt x="2308060" y="0"/>
                    </a:cubicBezTo>
                    <a:cubicBezTo>
                      <a:pt x="2401651" y="-63662"/>
                      <a:pt x="2472710" y="848"/>
                      <a:pt x="2564513" y="0"/>
                    </a:cubicBezTo>
                    <a:cubicBezTo>
                      <a:pt x="2563491" y="82727"/>
                      <a:pt x="2528854" y="145730"/>
                      <a:pt x="2564513" y="185865"/>
                    </a:cubicBezTo>
                    <a:cubicBezTo>
                      <a:pt x="2585399" y="237450"/>
                      <a:pt x="2553571" y="322126"/>
                      <a:pt x="2564513" y="387219"/>
                    </a:cubicBezTo>
                    <a:cubicBezTo>
                      <a:pt x="2553766" y="436615"/>
                      <a:pt x="2562057" y="490107"/>
                      <a:pt x="2564513" y="580828"/>
                    </a:cubicBezTo>
                    <a:cubicBezTo>
                      <a:pt x="2569582" y="664054"/>
                      <a:pt x="2574639" y="730140"/>
                      <a:pt x="2564513" y="774438"/>
                    </a:cubicBezTo>
                    <a:cubicBezTo>
                      <a:pt x="2467877" y="844458"/>
                      <a:pt x="2371555" y="815287"/>
                      <a:pt x="2228276" y="774438"/>
                    </a:cubicBezTo>
                    <a:cubicBezTo>
                      <a:pt x="2115489" y="774564"/>
                      <a:pt x="2053228" y="747319"/>
                      <a:pt x="1994621" y="774438"/>
                    </a:cubicBezTo>
                    <a:cubicBezTo>
                      <a:pt x="1905985" y="766820"/>
                      <a:pt x="1853524" y="799064"/>
                      <a:pt x="1735320" y="774438"/>
                    </a:cubicBezTo>
                    <a:cubicBezTo>
                      <a:pt x="1621195" y="814221"/>
                      <a:pt x="1542365" y="719864"/>
                      <a:pt x="1399083" y="774438"/>
                    </a:cubicBezTo>
                    <a:cubicBezTo>
                      <a:pt x="1242110" y="803520"/>
                      <a:pt x="1224657" y="754195"/>
                      <a:pt x="1088492" y="774438"/>
                    </a:cubicBezTo>
                    <a:cubicBezTo>
                      <a:pt x="952659" y="777461"/>
                      <a:pt x="917022" y="761074"/>
                      <a:pt x="803547" y="774438"/>
                    </a:cubicBezTo>
                    <a:cubicBezTo>
                      <a:pt x="660748" y="799240"/>
                      <a:pt x="559336" y="731621"/>
                      <a:pt x="492955" y="774438"/>
                    </a:cubicBezTo>
                    <a:cubicBezTo>
                      <a:pt x="413396" y="779240"/>
                      <a:pt x="321213" y="754622"/>
                      <a:pt x="259300" y="774438"/>
                    </a:cubicBezTo>
                    <a:cubicBezTo>
                      <a:pt x="191146" y="756663"/>
                      <a:pt x="124817" y="732510"/>
                      <a:pt x="0" y="774438"/>
                    </a:cubicBezTo>
                    <a:cubicBezTo>
                      <a:pt x="-8078" y="729003"/>
                      <a:pt x="-6574" y="630547"/>
                      <a:pt x="0" y="573084"/>
                    </a:cubicBezTo>
                    <a:cubicBezTo>
                      <a:pt x="-11266" y="488350"/>
                      <a:pt x="8059" y="481746"/>
                      <a:pt x="0" y="402707"/>
                    </a:cubicBezTo>
                    <a:cubicBezTo>
                      <a:pt x="-5898" y="322298"/>
                      <a:pt x="-385" y="310163"/>
                      <a:pt x="0" y="224587"/>
                    </a:cubicBezTo>
                    <a:cubicBezTo>
                      <a:pt x="14183" y="114114"/>
                      <a:pt x="-3401" y="67440"/>
                      <a:pt x="0" y="0"/>
                    </a:cubicBezTo>
                    <a:close/>
                  </a:path>
                  <a:path w="2564513" h="774438" fill="none" stroke="0" extrusionOk="0">
                    <a:moveTo>
                      <a:pt x="0" y="0"/>
                    </a:moveTo>
                    <a:cubicBezTo>
                      <a:pt x="101662" y="9022"/>
                      <a:pt x="201900" y="25739"/>
                      <a:pt x="336235" y="0"/>
                    </a:cubicBezTo>
                    <a:cubicBezTo>
                      <a:pt x="461020" y="-7126"/>
                      <a:pt x="478075" y="820"/>
                      <a:pt x="595536" y="0"/>
                    </a:cubicBezTo>
                    <a:cubicBezTo>
                      <a:pt x="694024" y="3003"/>
                      <a:pt x="783591" y="-6473"/>
                      <a:pt x="931773" y="0"/>
                    </a:cubicBezTo>
                    <a:cubicBezTo>
                      <a:pt x="1088398" y="-513"/>
                      <a:pt x="1183651" y="9120"/>
                      <a:pt x="1268009" y="0"/>
                    </a:cubicBezTo>
                    <a:cubicBezTo>
                      <a:pt x="1374242" y="13015"/>
                      <a:pt x="1429591" y="-6909"/>
                      <a:pt x="1578599" y="0"/>
                    </a:cubicBezTo>
                    <a:cubicBezTo>
                      <a:pt x="1719544" y="-32085"/>
                      <a:pt x="1788515" y="-2111"/>
                      <a:pt x="1863545" y="0"/>
                    </a:cubicBezTo>
                    <a:cubicBezTo>
                      <a:pt x="1917858" y="-19812"/>
                      <a:pt x="2026077" y="7108"/>
                      <a:pt x="2097200" y="0"/>
                    </a:cubicBezTo>
                    <a:cubicBezTo>
                      <a:pt x="2164321" y="13825"/>
                      <a:pt x="2463235" y="38940"/>
                      <a:pt x="2564513" y="0"/>
                    </a:cubicBezTo>
                    <a:cubicBezTo>
                      <a:pt x="2593750" y="40950"/>
                      <a:pt x="2563124" y="93954"/>
                      <a:pt x="2564513" y="178120"/>
                    </a:cubicBezTo>
                    <a:cubicBezTo>
                      <a:pt x="2588702" y="257547"/>
                      <a:pt x="2562766" y="340701"/>
                      <a:pt x="2564513" y="371730"/>
                    </a:cubicBezTo>
                    <a:cubicBezTo>
                      <a:pt x="2559613" y="412848"/>
                      <a:pt x="2568453" y="488905"/>
                      <a:pt x="2564513" y="580828"/>
                    </a:cubicBezTo>
                    <a:cubicBezTo>
                      <a:pt x="2576268" y="678223"/>
                      <a:pt x="2562343" y="711670"/>
                      <a:pt x="2564513" y="774438"/>
                    </a:cubicBezTo>
                    <a:cubicBezTo>
                      <a:pt x="2493587" y="777115"/>
                      <a:pt x="2401701" y="737734"/>
                      <a:pt x="2305211" y="774438"/>
                    </a:cubicBezTo>
                    <a:cubicBezTo>
                      <a:pt x="2217078" y="761424"/>
                      <a:pt x="2118972" y="759490"/>
                      <a:pt x="1994621" y="774438"/>
                    </a:cubicBezTo>
                    <a:cubicBezTo>
                      <a:pt x="1853111" y="787179"/>
                      <a:pt x="1835670" y="764874"/>
                      <a:pt x="1760964" y="774438"/>
                    </a:cubicBezTo>
                    <a:cubicBezTo>
                      <a:pt x="1689617" y="763106"/>
                      <a:pt x="1602473" y="761175"/>
                      <a:pt x="1424729" y="774438"/>
                    </a:cubicBezTo>
                    <a:cubicBezTo>
                      <a:pt x="1273580" y="788594"/>
                      <a:pt x="1271441" y="761200"/>
                      <a:pt x="1191073" y="774438"/>
                    </a:cubicBezTo>
                    <a:cubicBezTo>
                      <a:pt x="1099041" y="851927"/>
                      <a:pt x="981627" y="745120"/>
                      <a:pt x="880482" y="774438"/>
                    </a:cubicBezTo>
                    <a:cubicBezTo>
                      <a:pt x="777456" y="797817"/>
                      <a:pt x="759992" y="751617"/>
                      <a:pt x="672471" y="774438"/>
                    </a:cubicBezTo>
                    <a:cubicBezTo>
                      <a:pt x="585941" y="803999"/>
                      <a:pt x="486075" y="771690"/>
                      <a:pt x="387525" y="774438"/>
                    </a:cubicBezTo>
                    <a:cubicBezTo>
                      <a:pt x="301097" y="815225"/>
                      <a:pt x="166822" y="781337"/>
                      <a:pt x="0" y="774438"/>
                    </a:cubicBezTo>
                    <a:cubicBezTo>
                      <a:pt x="-10376" y="706082"/>
                      <a:pt x="-1630" y="602960"/>
                      <a:pt x="0" y="573084"/>
                    </a:cubicBezTo>
                    <a:cubicBezTo>
                      <a:pt x="-10831" y="532638"/>
                      <a:pt x="3605" y="472236"/>
                      <a:pt x="0" y="394963"/>
                    </a:cubicBezTo>
                    <a:cubicBezTo>
                      <a:pt x="-9910" y="304678"/>
                      <a:pt x="-821" y="261246"/>
                      <a:pt x="0" y="216842"/>
                    </a:cubicBezTo>
                    <a:cubicBezTo>
                      <a:pt x="3874" y="167798"/>
                      <a:pt x="32556" y="109139"/>
                      <a:pt x="0" y="0"/>
                    </a:cubicBezTo>
                    <a:close/>
                  </a:path>
                  <a:path w="2564513" h="774438" fill="none" stroke="0" extrusionOk="0">
                    <a:moveTo>
                      <a:pt x="0" y="0"/>
                    </a:moveTo>
                    <a:cubicBezTo>
                      <a:pt x="122638" y="5298"/>
                      <a:pt x="181409" y="3363"/>
                      <a:pt x="336235" y="0"/>
                    </a:cubicBezTo>
                    <a:cubicBezTo>
                      <a:pt x="465257" y="-6293"/>
                      <a:pt x="486526" y="7761"/>
                      <a:pt x="595536" y="0"/>
                    </a:cubicBezTo>
                    <a:cubicBezTo>
                      <a:pt x="710917" y="-1709"/>
                      <a:pt x="815390" y="2247"/>
                      <a:pt x="931773" y="0"/>
                    </a:cubicBezTo>
                    <a:cubicBezTo>
                      <a:pt x="1099143" y="-16750"/>
                      <a:pt x="1188035" y="34113"/>
                      <a:pt x="1268009" y="0"/>
                    </a:cubicBezTo>
                    <a:cubicBezTo>
                      <a:pt x="1355202" y="15564"/>
                      <a:pt x="1424066" y="12854"/>
                      <a:pt x="1578599" y="0"/>
                    </a:cubicBezTo>
                    <a:cubicBezTo>
                      <a:pt x="1709681" y="-14346"/>
                      <a:pt x="1779829" y="18467"/>
                      <a:pt x="1863545" y="0"/>
                    </a:cubicBezTo>
                    <a:cubicBezTo>
                      <a:pt x="1927856" y="-3272"/>
                      <a:pt x="2024637" y="11182"/>
                      <a:pt x="2097200" y="0"/>
                    </a:cubicBezTo>
                    <a:cubicBezTo>
                      <a:pt x="2207475" y="21909"/>
                      <a:pt x="2448656" y="44366"/>
                      <a:pt x="2564513" y="0"/>
                    </a:cubicBezTo>
                    <a:cubicBezTo>
                      <a:pt x="2561999" y="54044"/>
                      <a:pt x="2553916" y="113893"/>
                      <a:pt x="2564513" y="178120"/>
                    </a:cubicBezTo>
                    <a:cubicBezTo>
                      <a:pt x="2592949" y="244871"/>
                      <a:pt x="2570467" y="308574"/>
                      <a:pt x="2564513" y="371730"/>
                    </a:cubicBezTo>
                    <a:cubicBezTo>
                      <a:pt x="2563935" y="419966"/>
                      <a:pt x="2578702" y="505966"/>
                      <a:pt x="2564513" y="580828"/>
                    </a:cubicBezTo>
                    <a:cubicBezTo>
                      <a:pt x="2572990" y="673852"/>
                      <a:pt x="2553108" y="717341"/>
                      <a:pt x="2564513" y="774438"/>
                    </a:cubicBezTo>
                    <a:cubicBezTo>
                      <a:pt x="2490205" y="772047"/>
                      <a:pt x="2382437" y="742526"/>
                      <a:pt x="2305211" y="774438"/>
                    </a:cubicBezTo>
                    <a:cubicBezTo>
                      <a:pt x="2219569" y="762205"/>
                      <a:pt x="2121463" y="738237"/>
                      <a:pt x="1994621" y="774438"/>
                    </a:cubicBezTo>
                    <a:cubicBezTo>
                      <a:pt x="1858880" y="804166"/>
                      <a:pt x="1834840" y="770269"/>
                      <a:pt x="1760964" y="774438"/>
                    </a:cubicBezTo>
                    <a:cubicBezTo>
                      <a:pt x="1696597" y="752154"/>
                      <a:pt x="1574330" y="758140"/>
                      <a:pt x="1424729" y="774438"/>
                    </a:cubicBezTo>
                    <a:cubicBezTo>
                      <a:pt x="1273553" y="794804"/>
                      <a:pt x="1278357" y="755783"/>
                      <a:pt x="1191073" y="774438"/>
                    </a:cubicBezTo>
                    <a:cubicBezTo>
                      <a:pt x="1097575" y="821359"/>
                      <a:pt x="971729" y="751677"/>
                      <a:pt x="880482" y="774438"/>
                    </a:cubicBezTo>
                    <a:cubicBezTo>
                      <a:pt x="775830" y="800904"/>
                      <a:pt x="760429" y="772371"/>
                      <a:pt x="672471" y="774438"/>
                    </a:cubicBezTo>
                    <a:cubicBezTo>
                      <a:pt x="588188" y="791514"/>
                      <a:pt x="486605" y="780403"/>
                      <a:pt x="387525" y="774438"/>
                    </a:cubicBezTo>
                    <a:cubicBezTo>
                      <a:pt x="270472" y="777077"/>
                      <a:pt x="180313" y="752873"/>
                      <a:pt x="0" y="774438"/>
                    </a:cubicBezTo>
                    <a:cubicBezTo>
                      <a:pt x="-17724" y="704965"/>
                      <a:pt x="9594" y="617443"/>
                      <a:pt x="0" y="573084"/>
                    </a:cubicBezTo>
                    <a:cubicBezTo>
                      <a:pt x="-2876" y="516299"/>
                      <a:pt x="-3717" y="475225"/>
                      <a:pt x="0" y="394963"/>
                    </a:cubicBezTo>
                    <a:cubicBezTo>
                      <a:pt x="10874" y="312257"/>
                      <a:pt x="3558" y="275353"/>
                      <a:pt x="0" y="216842"/>
                    </a:cubicBezTo>
                    <a:cubicBezTo>
                      <a:pt x="-2546" y="164696"/>
                      <a:pt x="27895" y="83588"/>
                      <a:pt x="0" y="0"/>
                    </a:cubicBezTo>
                    <a:close/>
                  </a:path>
                </a:pathLst>
              </a:custGeom>
              <a:solidFill>
                <a:srgbClr val="70AD47">
                  <a:lumMod val="20000"/>
                  <a:lumOff val="80000"/>
                </a:srgbClr>
              </a:solidFill>
              <a:ln w="38100" cap="flat" cmpd="sng" algn="ctr">
                <a:solidFill>
                  <a:srgbClr val="70AD47">
                    <a:lumMod val="50000"/>
                  </a:srgbClr>
                </a:solidFill>
                <a:prstDash val="solid"/>
                <a:miter lim="800000"/>
              </a:ln>
              <a:effectLst/>
            </p:spPr>
            <p:txBody>
              <a:bodyPr rtlCol="0" anchor="ctr"/>
              <a:lstStyle/>
              <a:p>
                <a:pPr algn="ctr" defTabSz="914400">
                  <a:defRPr/>
                </a:pPr>
                <a:endParaRPr lang="en-US" sz="36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 name="Rectangle 44"/>
              <p:cNvSpPr/>
              <p:nvPr/>
            </p:nvSpPr>
            <p:spPr>
              <a:xfrm>
                <a:off x="1857507" y="1573315"/>
                <a:ext cx="2592873" cy="2185624"/>
              </a:xfrm>
              <a:custGeom>
                <a:avLst/>
                <a:gdLst>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 name="connsiteX0-1" fmla="*/ 0 w 2592873"/>
                  <a:gd name="connsiteY0-2" fmla="*/ 0 h 2185624"/>
                  <a:gd name="connsiteX1-3" fmla="*/ 262168 w 2592873"/>
                  <a:gd name="connsiteY1-4" fmla="*/ 0 h 2185624"/>
                  <a:gd name="connsiteX2-5" fmla="*/ 498407 w 2592873"/>
                  <a:gd name="connsiteY2-6" fmla="*/ 0 h 2185624"/>
                  <a:gd name="connsiteX3-7" fmla="*/ 812433 w 2592873"/>
                  <a:gd name="connsiteY3-8" fmla="*/ 0 h 2185624"/>
                  <a:gd name="connsiteX4-9" fmla="*/ 1100529 w 2592873"/>
                  <a:gd name="connsiteY4-10" fmla="*/ 0 h 2185624"/>
                  <a:gd name="connsiteX5-11" fmla="*/ 1310840 w 2592873"/>
                  <a:gd name="connsiteY5-12" fmla="*/ 0 h 2185624"/>
                  <a:gd name="connsiteX6-13" fmla="*/ 1521151 w 2592873"/>
                  <a:gd name="connsiteY6-14" fmla="*/ 0 h 2185624"/>
                  <a:gd name="connsiteX7-15" fmla="*/ 1861105 w 2592873"/>
                  <a:gd name="connsiteY7-16" fmla="*/ 0 h 2185624"/>
                  <a:gd name="connsiteX8-17" fmla="*/ 2071416 w 2592873"/>
                  <a:gd name="connsiteY8-18" fmla="*/ 0 h 2185624"/>
                  <a:gd name="connsiteX9-19" fmla="*/ 2333584 w 2592873"/>
                  <a:gd name="connsiteY9-20" fmla="*/ 0 h 2185624"/>
                  <a:gd name="connsiteX10-21" fmla="*/ 2592873 w 2592873"/>
                  <a:gd name="connsiteY10-22" fmla="*/ 0 h 2185624"/>
                  <a:gd name="connsiteX11-23" fmla="*/ 2592873 w 2592873"/>
                  <a:gd name="connsiteY11-24" fmla="*/ 524549 h 2185624"/>
                  <a:gd name="connsiteX12-25" fmla="*/ 2592873 w 2592873"/>
                  <a:gd name="connsiteY12-26" fmla="*/ 1092812 h 2185624"/>
                  <a:gd name="connsiteX13-27" fmla="*/ 2592873 w 2592873"/>
                  <a:gd name="connsiteY13-28" fmla="*/ 1639217 h 2185624"/>
                  <a:gd name="connsiteX14-29" fmla="*/ 2592873 w 2592873"/>
                  <a:gd name="connsiteY14-30" fmla="*/ 2185624 h 2185624"/>
                  <a:gd name="connsiteX15-31" fmla="*/ 2252917 w 2592873"/>
                  <a:gd name="connsiteY15-32" fmla="*/ 2185624 h 2185624"/>
                  <a:gd name="connsiteX16-33" fmla="*/ 2016678 w 2592873"/>
                  <a:gd name="connsiteY16-34" fmla="*/ 2185624 h 2185624"/>
                  <a:gd name="connsiteX17-35" fmla="*/ 1754510 w 2592873"/>
                  <a:gd name="connsiteY17-36" fmla="*/ 2185624 h 2185624"/>
                  <a:gd name="connsiteX18-37" fmla="*/ 1414555 w 2592873"/>
                  <a:gd name="connsiteY18-38" fmla="*/ 2185624 h 2185624"/>
                  <a:gd name="connsiteX19-39" fmla="*/ 1100529 w 2592873"/>
                  <a:gd name="connsiteY19-40" fmla="*/ 2185624 h 2185624"/>
                  <a:gd name="connsiteX20-41" fmla="*/ 812433 w 2592873"/>
                  <a:gd name="connsiteY20-42" fmla="*/ 2185624 h 2185624"/>
                  <a:gd name="connsiteX21-43" fmla="*/ 498407 w 2592873"/>
                  <a:gd name="connsiteY21-44" fmla="*/ 2185624 h 2185624"/>
                  <a:gd name="connsiteX22-45" fmla="*/ 262168 w 2592873"/>
                  <a:gd name="connsiteY22-46" fmla="*/ 2185624 h 2185624"/>
                  <a:gd name="connsiteX23-47" fmla="*/ 0 w 2592873"/>
                  <a:gd name="connsiteY23-48" fmla="*/ 2185624 h 2185624"/>
                  <a:gd name="connsiteX24-49" fmla="*/ 0 w 2592873"/>
                  <a:gd name="connsiteY24-50" fmla="*/ 1617361 h 2185624"/>
                  <a:gd name="connsiteX25-51" fmla="*/ 0 w 2592873"/>
                  <a:gd name="connsiteY25-52" fmla="*/ 1136524 h 2185624"/>
                  <a:gd name="connsiteX26" fmla="*/ 0 w 2592873"/>
                  <a:gd name="connsiteY26" fmla="*/ 633831 h 2185624"/>
                  <a:gd name="connsiteX27" fmla="*/ 0 w 2592873"/>
                  <a:gd name="connsiteY27" fmla="*/ 0 h 2185624"/>
                  <a:gd name="connsiteX0-53" fmla="*/ 0 w 2592873"/>
                  <a:gd name="connsiteY0-54" fmla="*/ 0 h 2185624"/>
                  <a:gd name="connsiteX1-55" fmla="*/ 339954 w 2592873"/>
                  <a:gd name="connsiteY1-56" fmla="*/ 0 h 2185624"/>
                  <a:gd name="connsiteX2-57" fmla="*/ 602122 w 2592873"/>
                  <a:gd name="connsiteY2-58" fmla="*/ 0 h 2185624"/>
                  <a:gd name="connsiteX3-59" fmla="*/ 942077 w 2592873"/>
                  <a:gd name="connsiteY3-60" fmla="*/ 0 h 2185624"/>
                  <a:gd name="connsiteX4-61" fmla="*/ 1282031 w 2592873"/>
                  <a:gd name="connsiteY4-62" fmla="*/ 0 h 2185624"/>
                  <a:gd name="connsiteX5-63" fmla="*/ 1596056 w 2592873"/>
                  <a:gd name="connsiteY5-64" fmla="*/ 0 h 2185624"/>
                  <a:gd name="connsiteX6-65" fmla="*/ 1884153 w 2592873"/>
                  <a:gd name="connsiteY6-66" fmla="*/ 0 h 2185624"/>
                  <a:gd name="connsiteX7-67" fmla="*/ 2120392 w 2592873"/>
                  <a:gd name="connsiteY7-68" fmla="*/ 0 h 2185624"/>
                  <a:gd name="connsiteX8-69" fmla="*/ 2592873 w 2592873"/>
                  <a:gd name="connsiteY8-70" fmla="*/ 0 h 2185624"/>
                  <a:gd name="connsiteX9-71" fmla="*/ 2592873 w 2592873"/>
                  <a:gd name="connsiteY9-72" fmla="*/ 502693 h 2185624"/>
                  <a:gd name="connsiteX10-73" fmla="*/ 2592873 w 2592873"/>
                  <a:gd name="connsiteY10-74" fmla="*/ 1049099 h 2185624"/>
                  <a:gd name="connsiteX11-75" fmla="*/ 2592873 w 2592873"/>
                  <a:gd name="connsiteY11-76" fmla="*/ 1639217 h 2185624"/>
                  <a:gd name="connsiteX12-77" fmla="*/ 2592873 w 2592873"/>
                  <a:gd name="connsiteY12-78" fmla="*/ 2185624 h 2185624"/>
                  <a:gd name="connsiteX13-79" fmla="*/ 2330703 w 2592873"/>
                  <a:gd name="connsiteY13-80" fmla="*/ 2185624 h 2185624"/>
                  <a:gd name="connsiteX14-81" fmla="*/ 2016678 w 2592873"/>
                  <a:gd name="connsiteY14-82" fmla="*/ 2185624 h 2185624"/>
                  <a:gd name="connsiteX15-83" fmla="*/ 1780438 w 2592873"/>
                  <a:gd name="connsiteY15-84" fmla="*/ 2185624 h 2185624"/>
                  <a:gd name="connsiteX16-85" fmla="*/ 1440484 w 2592873"/>
                  <a:gd name="connsiteY16-86" fmla="*/ 2185624 h 2185624"/>
                  <a:gd name="connsiteX17-87" fmla="*/ 1204245 w 2592873"/>
                  <a:gd name="connsiteY17-88" fmla="*/ 2185624 h 2185624"/>
                  <a:gd name="connsiteX18-89" fmla="*/ 890219 w 2592873"/>
                  <a:gd name="connsiteY18-90" fmla="*/ 2185624 h 2185624"/>
                  <a:gd name="connsiteX19-91" fmla="*/ 679908 w 2592873"/>
                  <a:gd name="connsiteY19-92" fmla="*/ 2185624 h 2185624"/>
                  <a:gd name="connsiteX20-93" fmla="*/ 391811 w 2592873"/>
                  <a:gd name="connsiteY20-94" fmla="*/ 2185624 h 2185624"/>
                  <a:gd name="connsiteX21-95" fmla="*/ 0 w 2592873"/>
                  <a:gd name="connsiteY21-96" fmla="*/ 2185624 h 2185624"/>
                  <a:gd name="connsiteX22-97" fmla="*/ 0 w 2592873"/>
                  <a:gd name="connsiteY22-98" fmla="*/ 1617361 h 2185624"/>
                  <a:gd name="connsiteX23-99" fmla="*/ 0 w 2592873"/>
                  <a:gd name="connsiteY23-100" fmla="*/ 1114668 h 2185624"/>
                  <a:gd name="connsiteX24-101" fmla="*/ 0 w 2592873"/>
                  <a:gd name="connsiteY24-102" fmla="*/ 611975 h 2185624"/>
                  <a:gd name="connsiteX25-103" fmla="*/ 0 w 2592873"/>
                  <a:gd name="connsiteY25-104" fmla="*/ 0 h 21856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Lst>
                <a:rect l="l" t="t" r="r" b="b"/>
                <a:pathLst>
                  <a:path w="2592873"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0106" y="-9006"/>
                      <a:pt x="2452509" y="101572"/>
                      <a:pt x="2592873" y="0"/>
                    </a:cubicBezTo>
                    <a:cubicBezTo>
                      <a:pt x="2559820" y="153804"/>
                      <a:pt x="2560727" y="311151"/>
                      <a:pt x="2592873" y="502693"/>
                    </a:cubicBezTo>
                    <a:cubicBezTo>
                      <a:pt x="2674696" y="738110"/>
                      <a:pt x="2641844" y="854202"/>
                      <a:pt x="2592873" y="1049099"/>
                    </a:cubicBezTo>
                    <a:cubicBezTo>
                      <a:pt x="2631595" y="1265820"/>
                      <a:pt x="2600044" y="1426541"/>
                      <a:pt x="2592873" y="1639217"/>
                    </a:cubicBezTo>
                    <a:cubicBezTo>
                      <a:pt x="2661186" y="1847447"/>
                      <a:pt x="2545331" y="2035836"/>
                      <a:pt x="2592873"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8" y="1996387"/>
                      <a:pt x="43881" y="1776569"/>
                      <a:pt x="0" y="1617361"/>
                    </a:cubicBezTo>
                    <a:cubicBezTo>
                      <a:pt x="25700" y="1465621"/>
                      <a:pt x="66897" y="1311159"/>
                      <a:pt x="0" y="1114668"/>
                    </a:cubicBezTo>
                    <a:cubicBezTo>
                      <a:pt x="38747" y="919918"/>
                      <a:pt x="27028" y="778404"/>
                      <a:pt x="0" y="611975"/>
                    </a:cubicBezTo>
                    <a:cubicBezTo>
                      <a:pt x="-14714" y="397444"/>
                      <a:pt x="16139" y="176157"/>
                      <a:pt x="0" y="0"/>
                    </a:cubicBezTo>
                    <a:close/>
                  </a:path>
                  <a:path w="2592873"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5877" y="-93272"/>
                      <a:pt x="2481872" y="12645"/>
                      <a:pt x="2592873" y="0"/>
                    </a:cubicBezTo>
                    <a:cubicBezTo>
                      <a:pt x="2590854" y="223586"/>
                      <a:pt x="2507814" y="410414"/>
                      <a:pt x="2592873" y="524549"/>
                    </a:cubicBezTo>
                    <a:cubicBezTo>
                      <a:pt x="2609780" y="690062"/>
                      <a:pt x="2543297" y="894350"/>
                      <a:pt x="2592873" y="1092812"/>
                    </a:cubicBezTo>
                    <a:cubicBezTo>
                      <a:pt x="2550197" y="1224501"/>
                      <a:pt x="2613518" y="1399010"/>
                      <a:pt x="2592873" y="1639217"/>
                    </a:cubicBezTo>
                    <a:cubicBezTo>
                      <a:pt x="2594082" y="1877959"/>
                      <a:pt x="2633679" y="2060335"/>
                      <a:pt x="2592873"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26241" y="2107012"/>
                      <a:pt x="-40377" y="1771124"/>
                      <a:pt x="0" y="1617361"/>
                    </a:cubicBezTo>
                    <a:cubicBezTo>
                      <a:pt x="-13959" y="1382442"/>
                      <a:pt x="8755" y="1359640"/>
                      <a:pt x="0" y="1136524"/>
                    </a:cubicBezTo>
                    <a:cubicBezTo>
                      <a:pt x="-12745" y="909294"/>
                      <a:pt x="-1174" y="880442"/>
                      <a:pt x="0" y="633831"/>
                    </a:cubicBezTo>
                    <a:cubicBezTo>
                      <a:pt x="43411" y="323152"/>
                      <a:pt x="-25921" y="188602"/>
                      <a:pt x="0" y="0"/>
                    </a:cubicBezTo>
                    <a:close/>
                  </a:path>
                  <a:path w="2592873"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9474" y="-10063"/>
                      <a:pt x="2499184" y="137367"/>
                      <a:pt x="2592873" y="0"/>
                    </a:cubicBezTo>
                    <a:cubicBezTo>
                      <a:pt x="2646202" y="122343"/>
                      <a:pt x="2597321" y="281229"/>
                      <a:pt x="2592873" y="502693"/>
                    </a:cubicBezTo>
                    <a:cubicBezTo>
                      <a:pt x="2642984" y="700123"/>
                      <a:pt x="2596768" y="941221"/>
                      <a:pt x="2592873" y="1049099"/>
                    </a:cubicBezTo>
                    <a:cubicBezTo>
                      <a:pt x="2570532" y="1171330"/>
                      <a:pt x="2636447" y="1383997"/>
                      <a:pt x="2592873" y="1639217"/>
                    </a:cubicBezTo>
                    <a:cubicBezTo>
                      <a:pt x="2628527" y="1905957"/>
                      <a:pt x="2625523" y="2028479"/>
                      <a:pt x="2592873"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611" y="1980885"/>
                      <a:pt x="-18558" y="1695314"/>
                      <a:pt x="0" y="1617361"/>
                    </a:cubicBezTo>
                    <a:cubicBezTo>
                      <a:pt x="-22552" y="1510606"/>
                      <a:pt x="-11904" y="1341900"/>
                      <a:pt x="0" y="1114668"/>
                    </a:cubicBezTo>
                    <a:cubicBezTo>
                      <a:pt x="-20773" y="863092"/>
                      <a:pt x="-8153" y="744401"/>
                      <a:pt x="0" y="611975"/>
                    </a:cubicBezTo>
                    <a:cubicBezTo>
                      <a:pt x="25059" y="430490"/>
                      <a:pt x="45124" y="275787"/>
                      <a:pt x="0" y="0"/>
                    </a:cubicBezTo>
                    <a:close/>
                  </a:path>
                  <a:path w="2592873"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10016" y="7213"/>
                      <a:pt x="2492970" y="145501"/>
                      <a:pt x="2592873" y="0"/>
                    </a:cubicBezTo>
                    <a:cubicBezTo>
                      <a:pt x="2602514" y="151036"/>
                      <a:pt x="2606556" y="311170"/>
                      <a:pt x="2592873" y="502693"/>
                    </a:cubicBezTo>
                    <a:cubicBezTo>
                      <a:pt x="2641027" y="715954"/>
                      <a:pt x="2631143" y="887435"/>
                      <a:pt x="2592873" y="1049099"/>
                    </a:cubicBezTo>
                    <a:cubicBezTo>
                      <a:pt x="2590137" y="1200145"/>
                      <a:pt x="2637005" y="1418439"/>
                      <a:pt x="2592873" y="1639217"/>
                    </a:cubicBezTo>
                    <a:cubicBezTo>
                      <a:pt x="2625761" y="1882142"/>
                      <a:pt x="2602224" y="2031315"/>
                      <a:pt x="2592873"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7" y="1960741"/>
                      <a:pt x="31160" y="1761476"/>
                      <a:pt x="0" y="1617361"/>
                    </a:cubicBezTo>
                    <a:cubicBezTo>
                      <a:pt x="-17146" y="1473156"/>
                      <a:pt x="506" y="1327390"/>
                      <a:pt x="0" y="1114668"/>
                    </a:cubicBezTo>
                    <a:cubicBezTo>
                      <a:pt x="22197" y="892859"/>
                      <a:pt x="10036" y="804397"/>
                      <a:pt x="0" y="611975"/>
                    </a:cubicBezTo>
                    <a:cubicBezTo>
                      <a:pt x="21338" y="433248"/>
                      <a:pt x="50186" y="272860"/>
                      <a:pt x="0" y="0"/>
                    </a:cubicBezTo>
                    <a:close/>
                  </a:path>
                </a:pathLst>
              </a:custGeom>
              <a:solidFill>
                <a:srgbClr val="70AD47">
                  <a:lumMod val="20000"/>
                  <a:lumOff val="80000"/>
                </a:srgbClr>
              </a:solidFill>
              <a:ln w="38100" cap="flat" cmpd="sng" algn="ctr">
                <a:solidFill>
                  <a:srgbClr val="70AD47">
                    <a:lumMod val="50000"/>
                  </a:srgbClr>
                </a:solidFill>
                <a:prstDash val="solid"/>
                <a:miter lim="800000"/>
              </a:ln>
              <a:effectLst/>
            </p:spPr>
            <p:txBody>
              <a:bodyPr rtlCol="0" anchor="ctr"/>
              <a:lstStyle/>
              <a:p>
                <a:pPr algn="ctr" defTabSz="914400">
                  <a:defRPr/>
                </a:pPr>
                <a:endParaRPr lang="en-US" sz="36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7" name="TextBox 16"/>
            <p:cNvSpPr txBox="1"/>
            <p:nvPr/>
          </p:nvSpPr>
          <p:spPr>
            <a:xfrm>
              <a:off x="4673097" y="772652"/>
              <a:ext cx="957047" cy="531078"/>
            </a:xfrm>
            <a:prstGeom prst="rect">
              <a:avLst/>
            </a:prstGeom>
            <a:noFill/>
          </p:spPr>
          <p:txBody>
            <a:bodyPr wrap="none" rtlCol="0">
              <a:spAutoFit/>
            </a:bodyPr>
            <a:lstStyle/>
            <a:p>
              <a:pPr algn="ctr" defTabSz="1218565"/>
              <a:r>
                <a:rPr lang="it-IT" sz="4000" b="1" dirty="0">
                  <a:solidFill>
                    <a:srgbClr val="9900CC"/>
                  </a:solidFill>
                  <a:latin typeface="Times New Roman" panose="02020603050405020304" pitchFamily="18" charset="0"/>
                  <a:ea typeface="Arial-Rounded" panose="020B0500000000000000" pitchFamily="34" charset="0"/>
                  <a:cs typeface="Times New Roman" panose="02020603050405020304" pitchFamily="18" charset="0"/>
                </a:rPr>
                <a:t>Vật nuôi</a:t>
              </a:r>
              <a:endParaRPr lang="it-IT" sz="4000" b="1" dirty="0">
                <a:solidFill>
                  <a:srgbClr val="9900CC"/>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TextBox 18"/>
            <p:cNvSpPr txBox="1"/>
            <p:nvPr/>
          </p:nvSpPr>
          <p:spPr>
            <a:xfrm>
              <a:off x="7391962" y="734539"/>
              <a:ext cx="845689" cy="531078"/>
            </a:xfrm>
            <a:prstGeom prst="rect">
              <a:avLst/>
            </a:prstGeom>
            <a:noFill/>
          </p:spPr>
          <p:txBody>
            <a:bodyPr wrap="none" rtlCol="0">
              <a:spAutoFit/>
            </a:bodyPr>
            <a:lstStyle/>
            <a:p>
              <a:pPr algn="ctr" defTabSz="1218565"/>
              <a:r>
                <a:rPr lang="en-US" sz="4000" b="1" dirty="0" err="1">
                  <a:solidFill>
                    <a:srgbClr val="9900CC"/>
                  </a:solidFill>
                  <a:latin typeface="Times New Roman" panose="02020603050405020304" pitchFamily="18" charset="0"/>
                  <a:ea typeface="Arial-Rounded" panose="020B0500000000000000" pitchFamily="34" charset="0"/>
                  <a:cs typeface="Times New Roman" panose="02020603050405020304" pitchFamily="18" charset="0"/>
                </a:rPr>
                <a:t>Đồ</a:t>
              </a:r>
              <a:r>
                <a:rPr lang="en-US" sz="4000" b="1" dirty="0">
                  <a:solidFill>
                    <a:srgbClr val="9900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9900CC"/>
                  </a:solidFill>
                  <a:latin typeface="Times New Roman" panose="02020603050405020304" pitchFamily="18" charset="0"/>
                  <a:ea typeface="Arial-Rounded" panose="020B0500000000000000" pitchFamily="34" charset="0"/>
                  <a:cs typeface="Times New Roman" panose="02020603050405020304" pitchFamily="18" charset="0"/>
                </a:rPr>
                <a:t>đạc</a:t>
              </a:r>
              <a:endParaRPr lang="en-US" sz="4000" b="1" dirty="0">
                <a:solidFill>
                  <a:srgbClr val="9900CC"/>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7" name="TextBox 26"/>
          <p:cNvSpPr txBox="1"/>
          <p:nvPr/>
        </p:nvSpPr>
        <p:spPr>
          <a:xfrm>
            <a:off x="5804806" y="1780687"/>
            <a:ext cx="5046074" cy="1754326"/>
          </a:xfrm>
          <a:prstGeom prst="rect">
            <a:avLst/>
          </a:prstGeom>
          <a:noFill/>
        </p:spPr>
        <p:txBody>
          <a:bodyPr wrap="square" rtlCol="0">
            <a:spAutoFit/>
          </a:bodyPr>
          <a:lstStyle/>
          <a:p>
            <a:pPr defTabSz="1218565"/>
            <a:r>
              <a:rPr lang="vi-VN"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bàn, ghế, tủ lạnh, ti vi, nồi cơm điện,</a:t>
            </a:r>
            <a:r>
              <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hòa</a:t>
            </a:r>
            <a:r>
              <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ấm</a:t>
            </a:r>
            <a:r>
              <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chén</a:t>
            </a:r>
            <a:r>
              <a:rPr lang="vi-VN"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690880" y="1899204"/>
            <a:ext cx="4920885" cy="1200329"/>
          </a:xfrm>
          <a:prstGeom prst="rect">
            <a:avLst/>
          </a:prstGeom>
          <a:noFill/>
        </p:spPr>
        <p:txBody>
          <a:bodyPr wrap="square" rtlCol="0">
            <a:spAutoFit/>
          </a:bodyPr>
          <a:lstStyle/>
          <a:p>
            <a:pPr algn="just" defTabSz="1218565"/>
            <a:r>
              <a:rPr lang="vi-VN"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Chó, mèo, trâu, bò, gà, lợn, vịt</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it-IT"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 name="Picture 29"/>
          <p:cNvPicPr>
            <a:picLocks noChangeAspect="1"/>
          </p:cNvPicPr>
          <p:nvPr/>
        </p:nvPicPr>
        <p:blipFill>
          <a:blip r:embed="rId1" cstate="print">
            <a:clrChange>
              <a:clrFrom>
                <a:srgbClr val="FEFEFE"/>
              </a:clrFrom>
              <a:clrTo>
                <a:srgbClr val="FEFEFE">
                  <a:alpha val="0"/>
                </a:srgbClr>
              </a:clrTo>
            </a:clrChange>
            <a:extLst>
              <a:ext uri="{BEBA8EAE-BF5A-486C-A8C5-ECC9F3942E4B}">
                <a14:imgProps xmlns:a14="http://schemas.microsoft.com/office/drawing/2010/main">
                  <a14:imgLayer r:embed="rId2">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30320" y="-129563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2"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2"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3"/>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4"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4" cstate="screen"/>
            <a:stretch>
              <a:fillRect/>
            </a:stretch>
          </p:blipFill>
          <p:spPr>
            <a:xfrm>
              <a:off x="779" y="0"/>
              <a:ext cx="2898" cy="2898"/>
            </a:xfrm>
            <a:prstGeom prst="rect">
              <a:avLst/>
            </a:prstGeom>
          </p:spPr>
        </p:pic>
      </p:grpSp>
      <p:pic>
        <p:nvPicPr>
          <p:cNvPr id="6" name="Picture 5"/>
          <p:cNvPicPr>
            <a:picLocks noChangeAspect="1"/>
          </p:cNvPicPr>
          <p:nvPr/>
        </p:nvPicPr>
        <p:blipFill>
          <a:blip r:embed="rId5"/>
          <a:stretch>
            <a:fillRect/>
          </a:stretch>
        </p:blipFill>
        <p:spPr>
          <a:xfrm>
            <a:off x="2490887" y="2499783"/>
            <a:ext cx="7208536" cy="1539063"/>
          </a:xfrm>
          <a:prstGeom prst="rect">
            <a:avLst/>
          </a:prstGeom>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第一PPT，www.1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2248</Words>
  <Application>WPS Presentation</Application>
  <PresentationFormat>Widescreen</PresentationFormat>
  <Paragraphs>105</Paragraphs>
  <Slides>28</Slides>
  <Notes>12</Notes>
  <HiddenSlides>0</HiddenSlides>
  <MMClips>7</MMClips>
  <ScaleCrop>false</ScaleCrop>
  <HeadingPairs>
    <vt:vector size="6" baseType="variant">
      <vt:variant>
        <vt:lpstr>已用的字体</vt:lpstr>
      </vt:variant>
      <vt:variant>
        <vt:i4>18</vt:i4>
      </vt:variant>
      <vt:variant>
        <vt:lpstr>主题</vt:lpstr>
      </vt:variant>
      <vt:variant>
        <vt:i4>5</vt:i4>
      </vt:variant>
      <vt:variant>
        <vt:lpstr>幻灯片标题</vt:lpstr>
      </vt:variant>
      <vt:variant>
        <vt:i4>28</vt:i4>
      </vt:variant>
    </vt:vector>
  </HeadingPairs>
  <TitlesOfParts>
    <vt:vector size="51" baseType="lpstr">
      <vt:lpstr>Arial</vt:lpstr>
      <vt:lpstr>SimSun</vt:lpstr>
      <vt:lpstr>Wingdings</vt:lpstr>
      <vt:lpstr>Arial</vt:lpstr>
      <vt:lpstr>印品黑体</vt:lpstr>
      <vt:lpstr>Calibri</vt:lpstr>
      <vt:lpstr>Arial-Rounded</vt:lpstr>
      <vt:lpstr>VNI 27 Bendigo</vt:lpstr>
      <vt:lpstr>等线</vt:lpstr>
      <vt:lpstr>Calibri</vt:lpstr>
      <vt:lpstr>Microsoft YaHei</vt:lpstr>
      <vt:lpstr>Arial Unicode MS</vt:lpstr>
      <vt:lpstr>方正清刻本悦宋简体</vt:lpstr>
      <vt:lpstr>Times New Roman</vt:lpstr>
      <vt:lpstr>等线</vt:lpstr>
      <vt:lpstr>.VnBlack</vt:lpstr>
      <vt:lpstr>Calibri Light</vt:lpstr>
      <vt:lpstr>等线 Light</vt:lpstr>
      <vt:lpstr>office</vt:lpstr>
      <vt:lpstr>1_第一PPT，www.1ppt.com</vt:lpstr>
      <vt:lpstr>Office 主题​​</vt:lpstr>
      <vt:lpstr>1_Office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Tam PC</cp:lastModifiedBy>
  <cp:revision>32</cp:revision>
  <dcterms:created xsi:type="dcterms:W3CDTF">2022-09-02T04:10:00Z</dcterms:created>
  <dcterms:modified xsi:type="dcterms:W3CDTF">2022-12-01T05:08:23Z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22428A3973394B0D842102F31DEF3185</vt:lpwstr>
  </property>
  <property fmtid="{D5CDD505-2E9C-101B-9397-08002B2CF9AE}" pid="3" name="KSOProductBuildVer">
    <vt:lpwstr>1033-11.2.0.11417</vt:lpwstr>
  </property>
</Properties>
</file>